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5"/>
  </p:sldMasterIdLst>
  <p:notesMasterIdLst>
    <p:notesMasterId r:id="rId7"/>
  </p:notesMasterIdLst>
  <p:sldIdLst>
    <p:sldId id="256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5E3"/>
    <a:srgbClr val="C0BAD9"/>
    <a:srgbClr val="BDBBC7"/>
    <a:srgbClr val="A199BF"/>
    <a:srgbClr val="D8D3ED"/>
    <a:srgbClr val="DCD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FDB3FF-3364-FD97-C94C-1606ACFCE5FE}" v="71" dt="2021-04-26T13:24:14.648"/>
    <p1510:client id="{A8EB73E0-7F64-88BD-2B9D-987266019E27}" v="249" dt="2021-04-27T15:43:55.325"/>
    <p1510:client id="{AE271EF4-0C80-D8A9-1470-E6EE861D6ADE}" v="5" dt="2021-04-23T13:27:44.038"/>
    <p1510:client id="{C66B4A5A-8265-AB67-5A52-3EE363C2D140}" v="11" dt="2021-04-23T13:52:58.649"/>
    <p1510:client id="{E0E5BAC0-7E55-64DD-FE21-41A71D6C223D}" v="5" dt="2021-04-27T07:42:25.4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3480" y="-16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becca Coxon" userId="S::rebecca.coxon@northumberland.gov.uk::2f2e3881-17c1-42a9-b926-0aa4f79f053f" providerId="AD" clId="Web-{2493A762-033A-DB70-F901-B3B1E8B2AE75}"/>
    <pc:docChg chg="delSld modSld">
      <pc:chgData name="Rebecca Coxon" userId="S::rebecca.coxon@northumberland.gov.uk::2f2e3881-17c1-42a9-b926-0aa4f79f053f" providerId="AD" clId="Web-{2493A762-033A-DB70-F901-B3B1E8B2AE75}" dt="2021-04-12T15:26:28.343" v="1054" actId="1076"/>
      <pc:docMkLst>
        <pc:docMk/>
      </pc:docMkLst>
      <pc:sldChg chg="addSp delSp modSp">
        <pc:chgData name="Rebecca Coxon" userId="S::rebecca.coxon@northumberland.gov.uk::2f2e3881-17c1-42a9-b926-0aa4f79f053f" providerId="AD" clId="Web-{2493A762-033A-DB70-F901-B3B1E8B2AE75}" dt="2021-04-12T15:26:28.343" v="1054" actId="1076"/>
        <pc:sldMkLst>
          <pc:docMk/>
          <pc:sldMk cId="0" sldId="256"/>
        </pc:sldMkLst>
        <pc:spChg chg="add mod">
          <ac:chgData name="Rebecca Coxon" userId="S::rebecca.coxon@northumberland.gov.uk::2f2e3881-17c1-42a9-b926-0aa4f79f053f" providerId="AD" clId="Web-{2493A762-033A-DB70-F901-B3B1E8B2AE75}" dt="2021-04-12T15:13:48.683" v="646" actId="1076"/>
          <ac:spMkLst>
            <pc:docMk/>
            <pc:sldMk cId="0" sldId="256"/>
            <ac:spMk id="42" creationId="{FB5BA688-4955-45A1-A9EB-65A20066A710}"/>
          </ac:spMkLst>
        </pc:spChg>
        <pc:spChg chg="add del">
          <ac:chgData name="Rebecca Coxon" userId="S::rebecca.coxon@northumberland.gov.uk::2f2e3881-17c1-42a9-b926-0aa4f79f053f" providerId="AD" clId="Web-{2493A762-033A-DB70-F901-B3B1E8B2AE75}" dt="2021-04-12T14:31:08.180" v="6"/>
          <ac:spMkLst>
            <pc:docMk/>
            <pc:sldMk cId="0" sldId="256"/>
            <ac:spMk id="43" creationId="{6D57DCCB-783F-40C2-9B57-39DA3258DD91}"/>
          </ac:spMkLst>
        </pc:spChg>
        <pc:spChg chg="add del mod">
          <ac:chgData name="Rebecca Coxon" userId="S::rebecca.coxon@northumberland.gov.uk::2f2e3881-17c1-42a9-b926-0aa4f79f053f" providerId="AD" clId="Web-{2493A762-033A-DB70-F901-B3B1E8B2AE75}" dt="2021-04-12T15:08:42.302" v="554"/>
          <ac:spMkLst>
            <pc:docMk/>
            <pc:sldMk cId="0" sldId="256"/>
            <ac:spMk id="51" creationId="{2BDBE87A-0017-4069-9E07-D63DE4267EA5}"/>
          </ac:spMkLst>
        </pc:spChg>
        <pc:spChg chg="mod">
          <ac:chgData name="Rebecca Coxon" userId="S::rebecca.coxon@northumberland.gov.uk::2f2e3881-17c1-42a9-b926-0aa4f79f053f" providerId="AD" clId="Web-{2493A762-033A-DB70-F901-B3B1E8B2AE75}" dt="2021-04-12T14:41:01.486" v="104" actId="1076"/>
          <ac:spMkLst>
            <pc:docMk/>
            <pc:sldMk cId="0" sldId="256"/>
            <ac:spMk id="54" creationId="{00000000-0000-0000-0000-000000000000}"/>
          </ac:spMkLst>
        </pc:spChg>
        <pc:spChg chg="mod ord">
          <ac:chgData name="Rebecca Coxon" userId="S::rebecca.coxon@northumberland.gov.uk::2f2e3881-17c1-42a9-b926-0aa4f79f053f" providerId="AD" clId="Web-{2493A762-033A-DB70-F901-B3B1E8B2AE75}" dt="2021-04-12T15:13:19.243" v="642" actId="1076"/>
          <ac:spMkLst>
            <pc:docMk/>
            <pc:sldMk cId="0" sldId="256"/>
            <ac:spMk id="55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2493A762-033A-DB70-F901-B3B1E8B2AE75}" dt="2021-04-12T15:15:13.438" v="658" actId="14100"/>
          <ac:spMkLst>
            <pc:docMk/>
            <pc:sldMk cId="0" sldId="256"/>
            <ac:spMk id="56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2493A762-033A-DB70-F901-B3B1E8B2AE75}" dt="2021-04-12T15:15:21.970" v="659" actId="14100"/>
          <ac:spMkLst>
            <pc:docMk/>
            <pc:sldMk cId="0" sldId="256"/>
            <ac:spMk id="57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2493A762-033A-DB70-F901-B3B1E8B2AE75}" dt="2021-04-12T15:15:29.674" v="660" actId="14100"/>
          <ac:spMkLst>
            <pc:docMk/>
            <pc:sldMk cId="0" sldId="256"/>
            <ac:spMk id="58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2493A762-033A-DB70-F901-B3B1E8B2AE75}" dt="2021-04-12T15:15:39.284" v="661" actId="14100"/>
          <ac:spMkLst>
            <pc:docMk/>
            <pc:sldMk cId="0" sldId="256"/>
            <ac:spMk id="59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2493A762-033A-DB70-F901-B3B1E8B2AE75}" dt="2021-04-12T15:15:44.847" v="662" actId="14100"/>
          <ac:spMkLst>
            <pc:docMk/>
            <pc:sldMk cId="0" sldId="256"/>
            <ac:spMk id="60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2493A762-033A-DB70-F901-B3B1E8B2AE75}" dt="2021-04-12T15:15:50.285" v="663" actId="14100"/>
          <ac:spMkLst>
            <pc:docMk/>
            <pc:sldMk cId="0" sldId="256"/>
            <ac:spMk id="61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2493A762-033A-DB70-F901-B3B1E8B2AE75}" dt="2021-04-12T15:15:58.879" v="664" actId="14100"/>
          <ac:spMkLst>
            <pc:docMk/>
            <pc:sldMk cId="0" sldId="256"/>
            <ac:spMk id="62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2493A762-033A-DB70-F901-B3B1E8B2AE75}" dt="2021-04-12T15:16:12.177" v="666" actId="14100"/>
          <ac:spMkLst>
            <pc:docMk/>
            <pc:sldMk cId="0" sldId="256"/>
            <ac:spMk id="63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2493A762-033A-DB70-F901-B3B1E8B2AE75}" dt="2021-04-12T15:26:28.047" v="1040" actId="1076"/>
          <ac:spMkLst>
            <pc:docMk/>
            <pc:sldMk cId="0" sldId="256"/>
            <ac:spMk id="64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2493A762-033A-DB70-F901-B3B1E8B2AE75}" dt="2021-04-12T15:26:28.062" v="1041" actId="1076"/>
          <ac:spMkLst>
            <pc:docMk/>
            <pc:sldMk cId="0" sldId="256"/>
            <ac:spMk id="65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2493A762-033A-DB70-F901-B3B1E8B2AE75}" dt="2021-04-12T15:26:28.093" v="1042" actId="1076"/>
          <ac:spMkLst>
            <pc:docMk/>
            <pc:sldMk cId="0" sldId="256"/>
            <ac:spMk id="66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2493A762-033A-DB70-F901-B3B1E8B2AE75}" dt="2021-04-12T15:26:28.109" v="1043" actId="1076"/>
          <ac:spMkLst>
            <pc:docMk/>
            <pc:sldMk cId="0" sldId="256"/>
            <ac:spMk id="67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2493A762-033A-DB70-F901-B3B1E8B2AE75}" dt="2021-04-12T15:26:28.140" v="1044" actId="1076"/>
          <ac:spMkLst>
            <pc:docMk/>
            <pc:sldMk cId="0" sldId="256"/>
            <ac:spMk id="68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2493A762-033A-DB70-F901-B3B1E8B2AE75}" dt="2021-04-12T15:26:28.156" v="1045" actId="1076"/>
          <ac:spMkLst>
            <pc:docMk/>
            <pc:sldMk cId="0" sldId="256"/>
            <ac:spMk id="69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2493A762-033A-DB70-F901-B3B1E8B2AE75}" dt="2021-04-12T15:26:28.187" v="1046" actId="1076"/>
          <ac:spMkLst>
            <pc:docMk/>
            <pc:sldMk cId="0" sldId="256"/>
            <ac:spMk id="70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2493A762-033A-DB70-F901-B3B1E8B2AE75}" dt="2021-04-12T15:26:28.203" v="1047" actId="1076"/>
          <ac:spMkLst>
            <pc:docMk/>
            <pc:sldMk cId="0" sldId="256"/>
            <ac:spMk id="71" creationId="{00000000-0000-0000-0000-000000000000}"/>
          </ac:spMkLst>
        </pc:spChg>
        <pc:spChg chg="del">
          <ac:chgData name="Rebecca Coxon" userId="S::rebecca.coxon@northumberland.gov.uk::2f2e3881-17c1-42a9-b926-0aa4f79f053f" providerId="AD" clId="Web-{2493A762-033A-DB70-F901-B3B1E8B2AE75}" dt="2021-04-12T14:41:12.175" v="105"/>
          <ac:spMkLst>
            <pc:docMk/>
            <pc:sldMk cId="0" sldId="256"/>
            <ac:spMk id="90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2493A762-033A-DB70-F901-B3B1E8B2AE75}" dt="2021-04-12T15:16:05.426" v="665" actId="14100"/>
          <ac:spMkLst>
            <pc:docMk/>
            <pc:sldMk cId="0" sldId="256"/>
            <ac:spMk id="91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2493A762-033A-DB70-F901-B3B1E8B2AE75}" dt="2021-04-12T15:26:28.234" v="1048" actId="1076"/>
          <ac:spMkLst>
            <pc:docMk/>
            <pc:sldMk cId="0" sldId="256"/>
            <ac:spMk id="92" creationId="{00000000-0000-0000-0000-000000000000}"/>
          </ac:spMkLst>
        </pc:spChg>
        <pc:cxnChg chg="add del">
          <ac:chgData name="Rebecca Coxon" userId="S::rebecca.coxon@northumberland.gov.uk::2f2e3881-17c1-42a9-b926-0aa4f79f053f" providerId="AD" clId="Web-{2493A762-033A-DB70-F901-B3B1E8B2AE75}" dt="2021-04-12T15:17:04.196" v="668"/>
          <ac:cxnSpMkLst>
            <pc:docMk/>
            <pc:sldMk cId="0" sldId="256"/>
            <ac:cxnSpMk id="2" creationId="{CC46996F-D91E-4EBD-B199-B932B125B28A}"/>
          </ac:cxnSpMkLst>
        </pc:cxnChg>
        <pc:cxnChg chg="add del">
          <ac:chgData name="Rebecca Coxon" userId="S::rebecca.coxon@northumberland.gov.uk::2f2e3881-17c1-42a9-b926-0aa4f79f053f" providerId="AD" clId="Web-{2493A762-033A-DB70-F901-B3B1E8B2AE75}" dt="2021-04-12T15:20:45.758" v="670"/>
          <ac:cxnSpMkLst>
            <pc:docMk/>
            <pc:sldMk cId="0" sldId="256"/>
            <ac:cxnSpMk id="3" creationId="{F64B2BF2-1843-413A-8207-CB4FC5EBAC6B}"/>
          </ac:cxnSpMkLst>
        </pc:cxnChg>
        <pc:cxnChg chg="add del">
          <ac:chgData name="Rebecca Coxon" userId="S::rebecca.coxon@northumberland.gov.uk::2f2e3881-17c1-42a9-b926-0aa4f79f053f" providerId="AD" clId="Web-{2493A762-033A-DB70-F901-B3B1E8B2AE75}" dt="2021-04-12T15:21:10.088" v="672"/>
          <ac:cxnSpMkLst>
            <pc:docMk/>
            <pc:sldMk cId="0" sldId="256"/>
            <ac:cxnSpMk id="4" creationId="{B205D431-5923-4B1D-8AB5-E09CC832CBDF}"/>
          </ac:cxnSpMkLst>
        </pc:cxnChg>
        <pc:cxnChg chg="add del mod">
          <ac:chgData name="Rebecca Coxon" userId="S::rebecca.coxon@northumberland.gov.uk::2f2e3881-17c1-42a9-b926-0aa4f79f053f" providerId="AD" clId="Web-{2493A762-033A-DB70-F901-B3B1E8B2AE75}" dt="2021-04-12T14:50:20.134" v="277"/>
          <ac:cxnSpMkLst>
            <pc:docMk/>
            <pc:sldMk cId="0" sldId="256"/>
            <ac:cxnSpMk id="44" creationId="{3FBE7CFC-1DA0-4697-A6B1-6A456124D35C}"/>
          </ac:cxnSpMkLst>
        </pc:cxnChg>
        <pc:cxnChg chg="add mod">
          <ac:chgData name="Rebecca Coxon" userId="S::rebecca.coxon@northumberland.gov.uk::2f2e3881-17c1-42a9-b926-0aa4f79f053f" providerId="AD" clId="Web-{2493A762-033A-DB70-F901-B3B1E8B2AE75}" dt="2021-04-12T15:23:16.737" v="702"/>
          <ac:cxnSpMkLst>
            <pc:docMk/>
            <pc:sldMk cId="0" sldId="256"/>
            <ac:cxnSpMk id="45" creationId="{A79BBBD5-B3BE-4BD2-8164-038F8F78D870}"/>
          </ac:cxnSpMkLst>
        </pc:cxnChg>
        <pc:cxnChg chg="add mod">
          <ac:chgData name="Rebecca Coxon" userId="S::rebecca.coxon@northumberland.gov.uk::2f2e3881-17c1-42a9-b926-0aa4f79f053f" providerId="AD" clId="Web-{2493A762-033A-DB70-F901-B3B1E8B2AE75}" dt="2021-04-12T15:23:16.752" v="703"/>
          <ac:cxnSpMkLst>
            <pc:docMk/>
            <pc:sldMk cId="0" sldId="256"/>
            <ac:cxnSpMk id="46" creationId="{386C3FE0-067D-472B-BBC7-96A4978A60C5}"/>
          </ac:cxnSpMkLst>
        </pc:cxnChg>
        <pc:cxnChg chg="add mod">
          <ac:chgData name="Rebecca Coxon" userId="S::rebecca.coxon@northumberland.gov.uk::2f2e3881-17c1-42a9-b926-0aa4f79f053f" providerId="AD" clId="Web-{2493A762-033A-DB70-F901-B3B1E8B2AE75}" dt="2021-04-12T15:23:16.768" v="704"/>
          <ac:cxnSpMkLst>
            <pc:docMk/>
            <pc:sldMk cId="0" sldId="256"/>
            <ac:cxnSpMk id="47" creationId="{E4D70FAB-1662-4DEB-96BC-6784A804B2E3}"/>
          </ac:cxnSpMkLst>
        </pc:cxnChg>
        <pc:cxnChg chg="add mod">
          <ac:chgData name="Rebecca Coxon" userId="S::rebecca.coxon@northumberland.gov.uk::2f2e3881-17c1-42a9-b926-0aa4f79f053f" providerId="AD" clId="Web-{2493A762-033A-DB70-F901-B3B1E8B2AE75}" dt="2021-04-12T15:23:16.784" v="705"/>
          <ac:cxnSpMkLst>
            <pc:docMk/>
            <pc:sldMk cId="0" sldId="256"/>
            <ac:cxnSpMk id="48" creationId="{24CFC1A8-2135-482A-BFF1-50AAC212C12B}"/>
          </ac:cxnSpMkLst>
        </pc:cxnChg>
        <pc:cxnChg chg="add mod">
          <ac:chgData name="Rebecca Coxon" userId="S::rebecca.coxon@northumberland.gov.uk::2f2e3881-17c1-42a9-b926-0aa4f79f053f" providerId="AD" clId="Web-{2493A762-033A-DB70-F901-B3B1E8B2AE75}" dt="2021-04-12T15:23:16.799" v="706"/>
          <ac:cxnSpMkLst>
            <pc:docMk/>
            <pc:sldMk cId="0" sldId="256"/>
            <ac:cxnSpMk id="49" creationId="{CAA1236E-9CD8-4737-8504-B1E7FCA2F754}"/>
          </ac:cxnSpMkLst>
        </pc:cxnChg>
        <pc:cxnChg chg="add mod">
          <ac:chgData name="Rebecca Coxon" userId="S::rebecca.coxon@northumberland.gov.uk::2f2e3881-17c1-42a9-b926-0aa4f79f053f" providerId="AD" clId="Web-{2493A762-033A-DB70-F901-B3B1E8B2AE75}" dt="2021-04-12T15:23:16.815" v="707"/>
          <ac:cxnSpMkLst>
            <pc:docMk/>
            <pc:sldMk cId="0" sldId="256"/>
            <ac:cxnSpMk id="50" creationId="{C9C0EDE0-4F21-420B-9847-B2EA9FACC5EA}"/>
          </ac:cxnSpMkLst>
        </pc:cxnChg>
        <pc:cxnChg chg="add mod">
          <ac:chgData name="Rebecca Coxon" userId="S::rebecca.coxon@northumberland.gov.uk::2f2e3881-17c1-42a9-b926-0aa4f79f053f" providerId="AD" clId="Web-{2493A762-033A-DB70-F901-B3B1E8B2AE75}" dt="2021-04-12T15:23:16.846" v="708"/>
          <ac:cxnSpMkLst>
            <pc:docMk/>
            <pc:sldMk cId="0" sldId="256"/>
            <ac:cxnSpMk id="52" creationId="{C7138D9E-4E9B-411E-A77A-4B7CDF6AEC31}"/>
          </ac:cxnSpMkLst>
        </pc:cxnChg>
        <pc:cxnChg chg="mod">
          <ac:chgData name="Rebecca Coxon" userId="S::rebecca.coxon@northumberland.gov.uk::2f2e3881-17c1-42a9-b926-0aa4f79f053f" providerId="AD" clId="Web-{2493A762-033A-DB70-F901-B3B1E8B2AE75}" dt="2021-04-12T15:23:54.036" v="711"/>
          <ac:cxnSpMkLst>
            <pc:docMk/>
            <pc:sldMk cId="0" sldId="256"/>
            <ac:cxnSpMk id="72" creationId="{00000000-0000-0000-0000-000000000000}"/>
          </ac:cxnSpMkLst>
        </pc:cxnChg>
        <pc:cxnChg chg="mod">
          <ac:chgData name="Rebecca Coxon" userId="S::rebecca.coxon@northumberland.gov.uk::2f2e3881-17c1-42a9-b926-0aa4f79f053f" providerId="AD" clId="Web-{2493A762-033A-DB70-F901-B3B1E8B2AE75}" dt="2021-04-12T15:24:18.835" v="712" actId="14100"/>
          <ac:cxnSpMkLst>
            <pc:docMk/>
            <pc:sldMk cId="0" sldId="256"/>
            <ac:cxnSpMk id="73" creationId="{00000000-0000-0000-0000-000000000000}"/>
          </ac:cxnSpMkLst>
        </pc:cxnChg>
        <pc:cxnChg chg="del mod">
          <ac:chgData name="Rebecca Coxon" userId="S::rebecca.coxon@northumberland.gov.uk::2f2e3881-17c1-42a9-b926-0aa4f79f053f" providerId="AD" clId="Web-{2493A762-033A-DB70-F901-B3B1E8B2AE75}" dt="2021-04-12T14:50:36.979" v="280"/>
          <ac:cxnSpMkLst>
            <pc:docMk/>
            <pc:sldMk cId="0" sldId="256"/>
            <ac:cxnSpMk id="74" creationId="{00000000-0000-0000-0000-000000000000}"/>
          </ac:cxnSpMkLst>
        </pc:cxnChg>
        <pc:cxnChg chg="del mod">
          <ac:chgData name="Rebecca Coxon" userId="S::rebecca.coxon@northumberland.gov.uk::2f2e3881-17c1-42a9-b926-0aa4f79f053f" providerId="AD" clId="Web-{2493A762-033A-DB70-F901-B3B1E8B2AE75}" dt="2021-04-12T14:50:25.556" v="278"/>
          <ac:cxnSpMkLst>
            <pc:docMk/>
            <pc:sldMk cId="0" sldId="256"/>
            <ac:cxnSpMk id="75" creationId="{00000000-0000-0000-0000-000000000000}"/>
          </ac:cxnSpMkLst>
        </pc:cxnChg>
        <pc:cxnChg chg="del mod">
          <ac:chgData name="Rebecca Coxon" userId="S::rebecca.coxon@northumberland.gov.uk::2f2e3881-17c1-42a9-b926-0aa4f79f053f" providerId="AD" clId="Web-{2493A762-033A-DB70-F901-B3B1E8B2AE75}" dt="2021-04-12T14:34:42.054" v="58"/>
          <ac:cxnSpMkLst>
            <pc:docMk/>
            <pc:sldMk cId="0" sldId="256"/>
            <ac:cxnSpMk id="76" creationId="{00000000-0000-0000-0000-000000000000}"/>
          </ac:cxnSpMkLst>
        </pc:cxnChg>
        <pc:cxnChg chg="del mod">
          <ac:chgData name="Rebecca Coxon" userId="S::rebecca.coxon@northumberland.gov.uk::2f2e3881-17c1-42a9-b926-0aa4f79f053f" providerId="AD" clId="Web-{2493A762-033A-DB70-F901-B3B1E8B2AE75}" dt="2021-04-12T14:50:29.212" v="279"/>
          <ac:cxnSpMkLst>
            <pc:docMk/>
            <pc:sldMk cId="0" sldId="256"/>
            <ac:cxnSpMk id="77" creationId="{00000000-0000-0000-0000-000000000000}"/>
          </ac:cxnSpMkLst>
        </pc:cxnChg>
        <pc:cxnChg chg="mod">
          <ac:chgData name="Rebecca Coxon" userId="S::rebecca.coxon@northumberland.gov.uk::2f2e3881-17c1-42a9-b926-0aa4f79f053f" providerId="AD" clId="Web-{2493A762-033A-DB70-F901-B3B1E8B2AE75}" dt="2021-04-12T15:23:16.690" v="700"/>
          <ac:cxnSpMkLst>
            <pc:docMk/>
            <pc:sldMk cId="0" sldId="256"/>
            <ac:cxnSpMk id="78" creationId="{00000000-0000-0000-0000-000000000000}"/>
          </ac:cxnSpMkLst>
        </pc:cxnChg>
        <pc:cxnChg chg="del mod">
          <ac:chgData name="Rebecca Coxon" userId="S::rebecca.coxon@northumberland.gov.uk::2f2e3881-17c1-42a9-b926-0aa4f79f053f" providerId="AD" clId="Web-{2493A762-033A-DB70-F901-B3B1E8B2AE75}" dt="2021-04-12T15:11:14.125" v="616"/>
          <ac:cxnSpMkLst>
            <pc:docMk/>
            <pc:sldMk cId="0" sldId="256"/>
            <ac:cxnSpMk id="79" creationId="{00000000-0000-0000-0000-000000000000}"/>
          </ac:cxnSpMkLst>
        </pc:cxnChg>
        <pc:cxnChg chg="mod">
          <ac:chgData name="Rebecca Coxon" userId="S::rebecca.coxon@northumberland.gov.uk::2f2e3881-17c1-42a9-b926-0aa4f79f053f" providerId="AD" clId="Web-{2493A762-033A-DB70-F901-B3B1E8B2AE75}" dt="2021-04-12T15:23:16.705" v="701"/>
          <ac:cxnSpMkLst>
            <pc:docMk/>
            <pc:sldMk cId="0" sldId="256"/>
            <ac:cxnSpMk id="80" creationId="{00000000-0000-0000-0000-000000000000}"/>
          </ac:cxnSpMkLst>
        </pc:cxnChg>
        <pc:cxnChg chg="del mod">
          <ac:chgData name="Rebecca Coxon" userId="S::rebecca.coxon@northumberland.gov.uk::2f2e3881-17c1-42a9-b926-0aa4f79f053f" providerId="AD" clId="Web-{2493A762-033A-DB70-F901-B3B1E8B2AE75}" dt="2021-04-12T14:50:58.933" v="287"/>
          <ac:cxnSpMkLst>
            <pc:docMk/>
            <pc:sldMk cId="0" sldId="256"/>
            <ac:cxnSpMk id="81" creationId="{00000000-0000-0000-0000-000000000000}"/>
          </ac:cxnSpMkLst>
        </pc:cxnChg>
        <pc:cxnChg chg="del mod">
          <ac:chgData name="Rebecca Coxon" userId="S::rebecca.coxon@northumberland.gov.uk::2f2e3881-17c1-42a9-b926-0aa4f79f053f" providerId="AD" clId="Web-{2493A762-033A-DB70-F901-B3B1E8B2AE75}" dt="2021-04-12T14:52:28.471" v="305"/>
          <ac:cxnSpMkLst>
            <pc:docMk/>
            <pc:sldMk cId="0" sldId="256"/>
            <ac:cxnSpMk id="82" creationId="{00000000-0000-0000-0000-000000000000}"/>
          </ac:cxnSpMkLst>
        </pc:cxnChg>
        <pc:cxnChg chg="del mod">
          <ac:chgData name="Rebecca Coxon" userId="S::rebecca.coxon@northumberland.gov.uk::2f2e3881-17c1-42a9-b926-0aa4f79f053f" providerId="AD" clId="Web-{2493A762-033A-DB70-F901-B3B1E8B2AE75}" dt="2021-04-12T14:52:25.486" v="304"/>
          <ac:cxnSpMkLst>
            <pc:docMk/>
            <pc:sldMk cId="0" sldId="256"/>
            <ac:cxnSpMk id="83" creationId="{00000000-0000-0000-0000-000000000000}"/>
          </ac:cxnSpMkLst>
        </pc:cxnChg>
        <pc:cxnChg chg="del mod">
          <ac:chgData name="Rebecca Coxon" userId="S::rebecca.coxon@northumberland.gov.uk::2f2e3881-17c1-42a9-b926-0aa4f79f053f" providerId="AD" clId="Web-{2493A762-033A-DB70-F901-B3B1E8B2AE75}" dt="2021-04-12T14:52:23.173" v="303"/>
          <ac:cxnSpMkLst>
            <pc:docMk/>
            <pc:sldMk cId="0" sldId="256"/>
            <ac:cxnSpMk id="84" creationId="{00000000-0000-0000-0000-000000000000}"/>
          </ac:cxnSpMkLst>
        </pc:cxnChg>
        <pc:cxnChg chg="del mod">
          <ac:chgData name="Rebecca Coxon" userId="S::rebecca.coxon@northumberland.gov.uk::2f2e3881-17c1-42a9-b926-0aa4f79f053f" providerId="AD" clId="Web-{2493A762-033A-DB70-F901-B3B1E8B2AE75}" dt="2021-04-12T14:52:19.814" v="302"/>
          <ac:cxnSpMkLst>
            <pc:docMk/>
            <pc:sldMk cId="0" sldId="256"/>
            <ac:cxnSpMk id="85" creationId="{00000000-0000-0000-0000-000000000000}"/>
          </ac:cxnSpMkLst>
        </pc:cxnChg>
        <pc:cxnChg chg="del mod">
          <ac:chgData name="Rebecca Coxon" userId="S::rebecca.coxon@northumberland.gov.uk::2f2e3881-17c1-42a9-b926-0aa4f79f053f" providerId="AD" clId="Web-{2493A762-033A-DB70-F901-B3B1E8B2AE75}" dt="2021-04-12T14:52:31.127" v="306"/>
          <ac:cxnSpMkLst>
            <pc:docMk/>
            <pc:sldMk cId="0" sldId="256"/>
            <ac:cxnSpMk id="86" creationId="{00000000-0000-0000-0000-000000000000}"/>
          </ac:cxnSpMkLst>
        </pc:cxnChg>
        <pc:cxnChg chg="del mod">
          <ac:chgData name="Rebecca Coxon" userId="S::rebecca.coxon@northumberland.gov.uk::2f2e3881-17c1-42a9-b926-0aa4f79f053f" providerId="AD" clId="Web-{2493A762-033A-DB70-F901-B3B1E8B2AE75}" dt="2021-04-12T14:52:59.176" v="311"/>
          <ac:cxnSpMkLst>
            <pc:docMk/>
            <pc:sldMk cId="0" sldId="256"/>
            <ac:cxnSpMk id="87" creationId="{00000000-0000-0000-0000-000000000000}"/>
          </ac:cxnSpMkLst>
        </pc:cxnChg>
        <pc:cxnChg chg="del mod">
          <ac:chgData name="Rebecca Coxon" userId="S::rebecca.coxon@northumberland.gov.uk::2f2e3881-17c1-42a9-b926-0aa4f79f053f" providerId="AD" clId="Web-{2493A762-033A-DB70-F901-B3B1E8B2AE75}" dt="2021-04-12T14:53:04.379" v="312"/>
          <ac:cxnSpMkLst>
            <pc:docMk/>
            <pc:sldMk cId="0" sldId="256"/>
            <ac:cxnSpMk id="88" creationId="{00000000-0000-0000-0000-000000000000}"/>
          </ac:cxnSpMkLst>
        </pc:cxnChg>
        <pc:cxnChg chg="del mod">
          <ac:chgData name="Rebecca Coxon" userId="S::rebecca.coxon@northumberland.gov.uk::2f2e3881-17c1-42a9-b926-0aa4f79f053f" providerId="AD" clId="Web-{2493A762-033A-DB70-F901-B3B1E8B2AE75}" dt="2021-04-12T14:58:34.230" v="353"/>
          <ac:cxnSpMkLst>
            <pc:docMk/>
            <pc:sldMk cId="0" sldId="256"/>
            <ac:cxnSpMk id="89" creationId="{00000000-0000-0000-0000-000000000000}"/>
          </ac:cxnSpMkLst>
        </pc:cxnChg>
        <pc:cxnChg chg="del mod">
          <ac:chgData name="Rebecca Coxon" userId="S::rebecca.coxon@northumberland.gov.uk::2f2e3881-17c1-42a9-b926-0aa4f79f053f" providerId="AD" clId="Web-{2493A762-033A-DB70-F901-B3B1E8B2AE75}" dt="2021-04-12T14:58:35.605" v="354"/>
          <ac:cxnSpMkLst>
            <pc:docMk/>
            <pc:sldMk cId="0" sldId="256"/>
            <ac:cxnSpMk id="93" creationId="{00000000-0000-0000-0000-000000000000}"/>
          </ac:cxnSpMkLst>
        </pc:cxnChg>
        <pc:cxnChg chg="add mod ord">
          <ac:chgData name="Rebecca Coxon" userId="S::rebecca.coxon@northumberland.gov.uk::2f2e3881-17c1-42a9-b926-0aa4f79f053f" providerId="AD" clId="Web-{2493A762-033A-DB70-F901-B3B1E8B2AE75}" dt="2021-04-12T15:24:56.400" v="715"/>
          <ac:cxnSpMkLst>
            <pc:docMk/>
            <pc:sldMk cId="0" sldId="256"/>
            <ac:cxnSpMk id="94" creationId="{70C28C85-FF83-49AB-90F7-A792A8DDE2F8}"/>
          </ac:cxnSpMkLst>
        </pc:cxnChg>
        <pc:cxnChg chg="add mod ord">
          <ac:chgData name="Rebecca Coxon" userId="S::rebecca.coxon@northumberland.gov.uk::2f2e3881-17c1-42a9-b926-0aa4f79f053f" providerId="AD" clId="Web-{2493A762-033A-DB70-F901-B3B1E8B2AE75}" dt="2021-04-12T15:26:27.984" v="1037" actId="1076"/>
          <ac:cxnSpMkLst>
            <pc:docMk/>
            <pc:sldMk cId="0" sldId="256"/>
            <ac:cxnSpMk id="95" creationId="{766D611C-8709-4725-8DCB-742DF88CE262}"/>
          </ac:cxnSpMkLst>
        </pc:cxnChg>
        <pc:cxnChg chg="add mod ord">
          <ac:chgData name="Rebecca Coxon" userId="S::rebecca.coxon@northumberland.gov.uk::2f2e3881-17c1-42a9-b926-0aa4f79f053f" providerId="AD" clId="Web-{2493A762-033A-DB70-F901-B3B1E8B2AE75}" dt="2021-04-12T15:26:28.343" v="1054" actId="1076"/>
          <ac:cxnSpMkLst>
            <pc:docMk/>
            <pc:sldMk cId="0" sldId="256"/>
            <ac:cxnSpMk id="96" creationId="{0D22A0FE-25B9-4ED5-BAC7-4553F71033EF}"/>
          </ac:cxnSpMkLst>
        </pc:cxnChg>
        <pc:cxnChg chg="add mod ord">
          <ac:chgData name="Rebecca Coxon" userId="S::rebecca.coxon@northumberland.gov.uk::2f2e3881-17c1-42a9-b926-0aa4f79f053f" providerId="AD" clId="Web-{2493A762-033A-DB70-F901-B3B1E8B2AE75}" dt="2021-04-12T15:26:28.250" v="1049" actId="1076"/>
          <ac:cxnSpMkLst>
            <pc:docMk/>
            <pc:sldMk cId="0" sldId="256"/>
            <ac:cxnSpMk id="97" creationId="{8DBB85C4-8593-45E9-A2D6-0B62CCDF6357}"/>
          </ac:cxnSpMkLst>
        </pc:cxnChg>
        <pc:cxnChg chg="add mod ord">
          <ac:chgData name="Rebecca Coxon" userId="S::rebecca.coxon@northumberland.gov.uk::2f2e3881-17c1-42a9-b926-0aa4f79f053f" providerId="AD" clId="Web-{2493A762-033A-DB70-F901-B3B1E8B2AE75}" dt="2021-04-12T15:26:28" v="1038" actId="1076"/>
          <ac:cxnSpMkLst>
            <pc:docMk/>
            <pc:sldMk cId="0" sldId="256"/>
            <ac:cxnSpMk id="98" creationId="{8707D4D0-B080-4EBA-95DE-5902600C1A78}"/>
          </ac:cxnSpMkLst>
        </pc:cxnChg>
        <pc:cxnChg chg="add mod ord">
          <ac:chgData name="Rebecca Coxon" userId="S::rebecca.coxon@northumberland.gov.uk::2f2e3881-17c1-42a9-b926-0aa4f79f053f" providerId="AD" clId="Web-{2493A762-033A-DB70-F901-B3B1E8B2AE75}" dt="2021-04-12T15:26:28.265" v="1050" actId="1076"/>
          <ac:cxnSpMkLst>
            <pc:docMk/>
            <pc:sldMk cId="0" sldId="256"/>
            <ac:cxnSpMk id="99" creationId="{EAC4B92E-43FA-401B-8CFC-FC55840C144E}"/>
          </ac:cxnSpMkLst>
        </pc:cxnChg>
        <pc:cxnChg chg="add mod ord">
          <ac:chgData name="Rebecca Coxon" userId="S::rebecca.coxon@northumberland.gov.uk::2f2e3881-17c1-42a9-b926-0aa4f79f053f" providerId="AD" clId="Web-{2493A762-033A-DB70-F901-B3B1E8B2AE75}" dt="2021-04-12T15:26:28.297" v="1051" actId="1076"/>
          <ac:cxnSpMkLst>
            <pc:docMk/>
            <pc:sldMk cId="0" sldId="256"/>
            <ac:cxnSpMk id="100" creationId="{AB89BAE1-6D4B-414D-86EF-0EF6BDDAA525}"/>
          </ac:cxnSpMkLst>
        </pc:cxnChg>
        <pc:cxnChg chg="add mod ord">
          <ac:chgData name="Rebecca Coxon" userId="S::rebecca.coxon@northumberland.gov.uk::2f2e3881-17c1-42a9-b926-0aa4f79f053f" providerId="AD" clId="Web-{2493A762-033A-DB70-F901-B3B1E8B2AE75}" dt="2021-04-12T15:26:28.015" v="1039" actId="1076"/>
          <ac:cxnSpMkLst>
            <pc:docMk/>
            <pc:sldMk cId="0" sldId="256"/>
            <ac:cxnSpMk id="101" creationId="{955B7C59-6FFC-4B4A-A8E1-0F128F31DE39}"/>
          </ac:cxnSpMkLst>
        </pc:cxnChg>
        <pc:cxnChg chg="add mod ord">
          <ac:chgData name="Rebecca Coxon" userId="S::rebecca.coxon@northumberland.gov.uk::2f2e3881-17c1-42a9-b926-0aa4f79f053f" providerId="AD" clId="Web-{2493A762-033A-DB70-F901-B3B1E8B2AE75}" dt="2021-04-12T15:26:28.312" v="1052" actId="1076"/>
          <ac:cxnSpMkLst>
            <pc:docMk/>
            <pc:sldMk cId="0" sldId="256"/>
            <ac:cxnSpMk id="102" creationId="{86FCEE10-C74C-4946-949A-62C965100D52}"/>
          </ac:cxnSpMkLst>
        </pc:cxnChg>
        <pc:cxnChg chg="add mod ord">
          <ac:chgData name="Rebecca Coxon" userId="S::rebecca.coxon@northumberland.gov.uk::2f2e3881-17c1-42a9-b926-0aa4f79f053f" providerId="AD" clId="Web-{2493A762-033A-DB70-F901-B3B1E8B2AE75}" dt="2021-04-12T15:26:28.328" v="1053" actId="1076"/>
          <ac:cxnSpMkLst>
            <pc:docMk/>
            <pc:sldMk cId="0" sldId="256"/>
            <ac:cxnSpMk id="103" creationId="{9C2EC43E-A4D8-46FB-9C03-0CCEFCE38F50}"/>
          </ac:cxnSpMkLst>
        </pc:cxnChg>
      </pc:sldChg>
      <pc:sldChg chg="del">
        <pc:chgData name="Rebecca Coxon" userId="S::rebecca.coxon@northumberland.gov.uk::2f2e3881-17c1-42a9-b926-0aa4f79f053f" providerId="AD" clId="Web-{2493A762-033A-DB70-F901-B3B1E8B2AE75}" dt="2021-04-12T14:31:04.774" v="4"/>
        <pc:sldMkLst>
          <pc:docMk/>
          <pc:sldMk cId="0" sldId="257"/>
        </pc:sldMkLst>
      </pc:sldChg>
    </pc:docChg>
  </pc:docChgLst>
  <pc:docChgLst>
    <pc:chgData name="Rebecca Coxon" userId="S::rebecca.coxon@northumberland.gov.uk::2f2e3881-17c1-42a9-b926-0aa4f79f053f" providerId="AD" clId="Web-{A8EB73E0-7F64-88BD-2B9D-987266019E27}"/>
    <pc:docChg chg="modSld">
      <pc:chgData name="Rebecca Coxon" userId="S::rebecca.coxon@northumberland.gov.uk::2f2e3881-17c1-42a9-b926-0aa4f79f053f" providerId="AD" clId="Web-{A8EB73E0-7F64-88BD-2B9D-987266019E27}" dt="2021-04-27T15:43:55.325" v="241" actId="20577"/>
      <pc:docMkLst>
        <pc:docMk/>
      </pc:docMkLst>
      <pc:sldChg chg="addSp delSp modSp">
        <pc:chgData name="Rebecca Coxon" userId="S::rebecca.coxon@northumberland.gov.uk::2f2e3881-17c1-42a9-b926-0aa4f79f053f" providerId="AD" clId="Web-{A8EB73E0-7F64-88BD-2B9D-987266019E27}" dt="2021-04-27T15:43:55.325" v="241" actId="20577"/>
        <pc:sldMkLst>
          <pc:docMk/>
          <pc:sldMk cId="0" sldId="256"/>
        </pc:sldMkLst>
        <pc:spChg chg="mod">
          <ac:chgData name="Rebecca Coxon" userId="S::rebecca.coxon@northumberland.gov.uk::2f2e3881-17c1-42a9-b926-0aa4f79f053f" providerId="AD" clId="Web-{A8EB73E0-7F64-88BD-2B9D-987266019E27}" dt="2021-04-27T15:38:42.598" v="142" actId="14100"/>
          <ac:spMkLst>
            <pc:docMk/>
            <pc:sldMk cId="0" sldId="256"/>
            <ac:spMk id="42" creationId="{FB5BA688-4955-45A1-A9EB-65A20066A710}"/>
          </ac:spMkLst>
        </pc:spChg>
        <pc:spChg chg="mod">
          <ac:chgData name="Rebecca Coxon" userId="S::rebecca.coxon@northumberland.gov.uk::2f2e3881-17c1-42a9-b926-0aa4f79f053f" providerId="AD" clId="Web-{A8EB73E0-7F64-88BD-2B9D-987266019E27}" dt="2021-04-27T15:38:18.535" v="129" actId="1076"/>
          <ac:spMkLst>
            <pc:docMk/>
            <pc:sldMk cId="0" sldId="256"/>
            <ac:spMk id="55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A8EB73E0-7F64-88BD-2B9D-987266019E27}" dt="2021-04-27T15:43:30.699" v="233" actId="20577"/>
          <ac:spMkLst>
            <pc:docMk/>
            <pc:sldMk cId="0" sldId="256"/>
            <ac:spMk id="56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A8EB73E0-7F64-88BD-2B9D-987266019E27}" dt="2021-04-27T15:43:27.339" v="232" actId="20577"/>
          <ac:spMkLst>
            <pc:docMk/>
            <pc:sldMk cId="0" sldId="256"/>
            <ac:spMk id="57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A8EB73E0-7F64-88BD-2B9D-987266019E27}" dt="2021-04-27T15:43:24.246" v="231" actId="20577"/>
          <ac:spMkLst>
            <pc:docMk/>
            <pc:sldMk cId="0" sldId="256"/>
            <ac:spMk id="58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A8EB73E0-7F64-88BD-2B9D-987266019E27}" dt="2021-04-27T15:43:20.292" v="230" actId="20577"/>
          <ac:spMkLst>
            <pc:docMk/>
            <pc:sldMk cId="0" sldId="256"/>
            <ac:spMk id="59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A8EB73E0-7F64-88BD-2B9D-987266019E27}" dt="2021-04-27T15:43:16.324" v="229" actId="20577"/>
          <ac:spMkLst>
            <pc:docMk/>
            <pc:sldMk cId="0" sldId="256"/>
            <ac:spMk id="60" creationId="{00000000-0000-0000-0000-000000000000}"/>
          </ac:spMkLst>
        </pc:spChg>
        <pc:spChg chg="del mod">
          <ac:chgData name="Rebecca Coxon" userId="S::rebecca.coxon@northumberland.gov.uk::2f2e3881-17c1-42a9-b926-0aa4f79f053f" providerId="AD" clId="Web-{A8EB73E0-7F64-88BD-2B9D-987266019E27}" dt="2021-04-27T15:31:56.276" v="7"/>
          <ac:spMkLst>
            <pc:docMk/>
            <pc:sldMk cId="0" sldId="256"/>
            <ac:spMk id="61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A8EB73E0-7F64-88BD-2B9D-987266019E27}" dt="2021-04-27T15:43:55.325" v="241" actId="20577"/>
          <ac:spMkLst>
            <pc:docMk/>
            <pc:sldMk cId="0" sldId="256"/>
            <ac:spMk id="62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A8EB73E0-7F64-88BD-2B9D-987266019E27}" dt="2021-04-27T15:38:18.207" v="118" actId="1076"/>
          <ac:spMkLst>
            <pc:docMk/>
            <pc:sldMk cId="0" sldId="256"/>
            <ac:spMk id="65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A8EB73E0-7F64-88BD-2B9D-987266019E27}" dt="2021-04-27T15:38:18.238" v="119" actId="1076"/>
          <ac:spMkLst>
            <pc:docMk/>
            <pc:sldMk cId="0" sldId="256"/>
            <ac:spMk id="66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A8EB73E0-7F64-88BD-2B9D-987266019E27}" dt="2021-04-27T15:38:18.270" v="120" actId="1076"/>
          <ac:spMkLst>
            <pc:docMk/>
            <pc:sldMk cId="0" sldId="256"/>
            <ac:spMk id="67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A8EB73E0-7F64-88BD-2B9D-987266019E27}" dt="2021-04-27T15:38:18.301" v="121" actId="1076"/>
          <ac:spMkLst>
            <pc:docMk/>
            <pc:sldMk cId="0" sldId="256"/>
            <ac:spMk id="68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A8EB73E0-7F64-88BD-2B9D-987266019E27}" dt="2021-04-27T15:38:18.332" v="122" actId="1076"/>
          <ac:spMkLst>
            <pc:docMk/>
            <pc:sldMk cId="0" sldId="256"/>
            <ac:spMk id="69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A8EB73E0-7F64-88BD-2B9D-987266019E27}" dt="2021-04-27T15:38:18.363" v="123" actId="1076"/>
          <ac:spMkLst>
            <pc:docMk/>
            <pc:sldMk cId="0" sldId="256"/>
            <ac:spMk id="70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A8EB73E0-7F64-88BD-2B9D-987266019E27}" dt="2021-04-27T15:38:18.395" v="124" actId="1076"/>
          <ac:spMkLst>
            <pc:docMk/>
            <pc:sldMk cId="0" sldId="256"/>
            <ac:spMk id="71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A8EB73E0-7F64-88BD-2B9D-987266019E27}" dt="2021-04-27T15:38:18.738" v="137" actId="1076"/>
          <ac:spMkLst>
            <pc:docMk/>
            <pc:sldMk cId="0" sldId="256"/>
            <ac:spMk id="91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A8EB73E0-7F64-88BD-2B9D-987266019E27}" dt="2021-04-27T15:41:41.696" v="176" actId="20577"/>
          <ac:spMkLst>
            <pc:docMk/>
            <pc:sldMk cId="0" sldId="256"/>
            <ac:spMk id="92" creationId="{00000000-0000-0000-0000-000000000000}"/>
          </ac:spMkLst>
        </pc:spChg>
        <pc:cxnChg chg="add mod">
          <ac:chgData name="Rebecca Coxon" userId="S::rebecca.coxon@northumberland.gov.uk::2f2e3881-17c1-42a9-b926-0aa4f79f053f" providerId="AD" clId="Web-{A8EB73E0-7F64-88BD-2B9D-987266019E27}" dt="2021-04-27T15:40:30.257" v="149"/>
          <ac:cxnSpMkLst>
            <pc:docMk/>
            <pc:sldMk cId="0" sldId="256"/>
            <ac:cxnSpMk id="40" creationId="{BCB4DA0A-C626-4306-B62C-A5342283CABD}"/>
          </ac:cxnSpMkLst>
        </pc:cxnChg>
        <pc:cxnChg chg="mod">
          <ac:chgData name="Rebecca Coxon" userId="S::rebecca.coxon@northumberland.gov.uk::2f2e3881-17c1-42a9-b926-0aa4f79f053f" providerId="AD" clId="Web-{A8EB73E0-7F64-88BD-2B9D-987266019E27}" dt="2021-04-27T15:38:18.566" v="130" actId="1076"/>
          <ac:cxnSpMkLst>
            <pc:docMk/>
            <pc:sldMk cId="0" sldId="256"/>
            <ac:cxnSpMk id="45" creationId="{A79BBBD5-B3BE-4BD2-8164-038F8F78D870}"/>
          </ac:cxnSpMkLst>
        </pc:cxnChg>
        <pc:cxnChg chg="mod">
          <ac:chgData name="Rebecca Coxon" userId="S::rebecca.coxon@northumberland.gov.uk::2f2e3881-17c1-42a9-b926-0aa4f79f053f" providerId="AD" clId="Web-{A8EB73E0-7F64-88BD-2B9D-987266019E27}" dt="2021-04-27T15:38:18.582" v="131" actId="1076"/>
          <ac:cxnSpMkLst>
            <pc:docMk/>
            <pc:sldMk cId="0" sldId="256"/>
            <ac:cxnSpMk id="46" creationId="{386C3FE0-067D-472B-BBC7-96A4978A60C5}"/>
          </ac:cxnSpMkLst>
        </pc:cxnChg>
        <pc:cxnChg chg="mod">
          <ac:chgData name="Rebecca Coxon" userId="S::rebecca.coxon@northumberland.gov.uk::2f2e3881-17c1-42a9-b926-0aa4f79f053f" providerId="AD" clId="Web-{A8EB73E0-7F64-88BD-2B9D-987266019E27}" dt="2021-04-27T15:38:18.613" v="132" actId="1076"/>
          <ac:cxnSpMkLst>
            <pc:docMk/>
            <pc:sldMk cId="0" sldId="256"/>
            <ac:cxnSpMk id="47" creationId="{E4D70FAB-1662-4DEB-96BC-6784A804B2E3}"/>
          </ac:cxnSpMkLst>
        </pc:cxnChg>
        <pc:cxnChg chg="mod">
          <ac:chgData name="Rebecca Coxon" userId="S::rebecca.coxon@northumberland.gov.uk::2f2e3881-17c1-42a9-b926-0aa4f79f053f" providerId="AD" clId="Web-{A8EB73E0-7F64-88BD-2B9D-987266019E27}" dt="2021-04-27T15:39:11.068" v="143"/>
          <ac:cxnSpMkLst>
            <pc:docMk/>
            <pc:sldMk cId="0" sldId="256"/>
            <ac:cxnSpMk id="49" creationId="{CAA1236E-9CD8-4737-8504-B1E7FCA2F754}"/>
          </ac:cxnSpMkLst>
        </pc:cxnChg>
        <pc:cxnChg chg="mod">
          <ac:chgData name="Rebecca Coxon" userId="S::rebecca.coxon@northumberland.gov.uk::2f2e3881-17c1-42a9-b926-0aa4f79f053f" providerId="AD" clId="Web-{A8EB73E0-7F64-88BD-2B9D-987266019E27}" dt="2021-04-27T15:38:18.660" v="134" actId="1076"/>
          <ac:cxnSpMkLst>
            <pc:docMk/>
            <pc:sldMk cId="0" sldId="256"/>
            <ac:cxnSpMk id="50" creationId="{C9C0EDE0-4F21-420B-9847-B2EA9FACC5EA}"/>
          </ac:cxnSpMkLst>
        </pc:cxnChg>
        <pc:cxnChg chg="del">
          <ac:chgData name="Rebecca Coxon" userId="S::rebecca.coxon@northumberland.gov.uk::2f2e3881-17c1-42a9-b926-0aa4f79f053f" providerId="AD" clId="Web-{A8EB73E0-7F64-88BD-2B9D-987266019E27}" dt="2021-04-27T15:33:27.200" v="19"/>
          <ac:cxnSpMkLst>
            <pc:docMk/>
            <pc:sldMk cId="0" sldId="256"/>
            <ac:cxnSpMk id="52" creationId="{C7138D9E-4E9B-411E-A77A-4B7CDF6AEC31}"/>
          </ac:cxnSpMkLst>
        </pc:cxnChg>
        <pc:cxnChg chg="mod">
          <ac:chgData name="Rebecca Coxon" userId="S::rebecca.coxon@northumberland.gov.uk::2f2e3881-17c1-42a9-b926-0aa4f79f053f" providerId="AD" clId="Web-{A8EB73E0-7F64-88BD-2B9D-987266019E27}" dt="2021-04-27T15:39:28.427" v="144" actId="14100"/>
          <ac:cxnSpMkLst>
            <pc:docMk/>
            <pc:sldMk cId="0" sldId="256"/>
            <ac:cxnSpMk id="72" creationId="{00000000-0000-0000-0000-000000000000}"/>
          </ac:cxnSpMkLst>
        </pc:cxnChg>
        <pc:cxnChg chg="mod">
          <ac:chgData name="Rebecca Coxon" userId="S::rebecca.coxon@northumberland.gov.uk::2f2e3881-17c1-42a9-b926-0aa4f79f053f" providerId="AD" clId="Web-{A8EB73E0-7F64-88BD-2B9D-987266019E27}" dt="2021-04-27T15:38:18.441" v="126" actId="1076"/>
          <ac:cxnSpMkLst>
            <pc:docMk/>
            <pc:sldMk cId="0" sldId="256"/>
            <ac:cxnSpMk id="73" creationId="{00000000-0000-0000-0000-000000000000}"/>
          </ac:cxnSpMkLst>
        </pc:cxnChg>
        <pc:cxnChg chg="mod">
          <ac:chgData name="Rebecca Coxon" userId="S::rebecca.coxon@northumberland.gov.uk::2f2e3881-17c1-42a9-b926-0aa4f79f053f" providerId="AD" clId="Web-{A8EB73E0-7F64-88BD-2B9D-987266019E27}" dt="2021-04-27T15:38:18.691" v="135" actId="1076"/>
          <ac:cxnSpMkLst>
            <pc:docMk/>
            <pc:sldMk cId="0" sldId="256"/>
            <ac:cxnSpMk id="78" creationId="{00000000-0000-0000-0000-000000000000}"/>
          </ac:cxnSpMkLst>
        </pc:cxnChg>
        <pc:cxnChg chg="mod">
          <ac:chgData name="Rebecca Coxon" userId="S::rebecca.coxon@northumberland.gov.uk::2f2e3881-17c1-42a9-b926-0aa4f79f053f" providerId="AD" clId="Web-{A8EB73E0-7F64-88BD-2B9D-987266019E27}" dt="2021-04-27T15:38:18.473" v="127" actId="1076"/>
          <ac:cxnSpMkLst>
            <pc:docMk/>
            <pc:sldMk cId="0" sldId="256"/>
            <ac:cxnSpMk id="80" creationId="{00000000-0000-0000-0000-000000000000}"/>
          </ac:cxnSpMkLst>
        </pc:cxnChg>
        <pc:cxnChg chg="mod">
          <ac:chgData name="Rebecca Coxon" userId="S::rebecca.coxon@northumberland.gov.uk::2f2e3881-17c1-42a9-b926-0aa4f79f053f" providerId="AD" clId="Web-{A8EB73E0-7F64-88BD-2B9D-987266019E27}" dt="2021-04-27T15:38:36.051" v="141" actId="1076"/>
          <ac:cxnSpMkLst>
            <pc:docMk/>
            <pc:sldMk cId="0" sldId="256"/>
            <ac:cxnSpMk id="94" creationId="{70C28C85-FF83-49AB-90F7-A792A8DDE2F8}"/>
          </ac:cxnSpMkLst>
        </pc:cxnChg>
        <pc:cxnChg chg="mod">
          <ac:chgData name="Rebecca Coxon" userId="S::rebecca.coxon@northumberland.gov.uk::2f2e3881-17c1-42a9-b926-0aa4f79f053f" providerId="AD" clId="Web-{A8EB73E0-7F64-88BD-2B9D-987266019E27}" dt="2021-04-27T15:38:18.707" v="136" actId="1076"/>
          <ac:cxnSpMkLst>
            <pc:docMk/>
            <pc:sldMk cId="0" sldId="256"/>
            <ac:cxnSpMk id="95" creationId="{766D611C-8709-4725-8DCB-742DF88CE262}"/>
          </ac:cxnSpMkLst>
        </pc:cxnChg>
        <pc:cxnChg chg="mod">
          <ac:chgData name="Rebecca Coxon" userId="S::rebecca.coxon@northumberland.gov.uk::2f2e3881-17c1-42a9-b926-0aa4f79f053f" providerId="AD" clId="Web-{A8EB73E0-7F64-88BD-2B9D-987266019E27}" dt="2021-04-27T15:38:17.863" v="106" actId="1076"/>
          <ac:cxnSpMkLst>
            <pc:docMk/>
            <pc:sldMk cId="0" sldId="256"/>
            <ac:cxnSpMk id="96" creationId="{0D22A0FE-25B9-4ED5-BAC7-4553F71033EF}"/>
          </ac:cxnSpMkLst>
        </pc:cxnChg>
        <pc:cxnChg chg="mod">
          <ac:chgData name="Rebecca Coxon" userId="S::rebecca.coxon@northumberland.gov.uk::2f2e3881-17c1-42a9-b926-0aa4f79f053f" providerId="AD" clId="Web-{A8EB73E0-7F64-88BD-2B9D-987266019E27}" dt="2021-04-27T15:38:17.895" v="107" actId="1076"/>
          <ac:cxnSpMkLst>
            <pc:docMk/>
            <pc:sldMk cId="0" sldId="256"/>
            <ac:cxnSpMk id="97" creationId="{8DBB85C4-8593-45E9-A2D6-0B62CCDF6357}"/>
          </ac:cxnSpMkLst>
        </pc:cxnChg>
        <pc:cxnChg chg="mod">
          <ac:chgData name="Rebecca Coxon" userId="S::rebecca.coxon@northumberland.gov.uk::2f2e3881-17c1-42a9-b926-0aa4f79f053f" providerId="AD" clId="Web-{A8EB73E0-7F64-88BD-2B9D-987266019E27}" dt="2021-04-27T15:38:17.926" v="108" actId="1076"/>
          <ac:cxnSpMkLst>
            <pc:docMk/>
            <pc:sldMk cId="0" sldId="256"/>
            <ac:cxnSpMk id="98" creationId="{8707D4D0-B080-4EBA-95DE-5902600C1A78}"/>
          </ac:cxnSpMkLst>
        </pc:cxnChg>
        <pc:cxnChg chg="mod">
          <ac:chgData name="Rebecca Coxon" userId="S::rebecca.coxon@northumberland.gov.uk::2f2e3881-17c1-42a9-b926-0aa4f79f053f" providerId="AD" clId="Web-{A8EB73E0-7F64-88BD-2B9D-987266019E27}" dt="2021-04-27T15:38:17.941" v="109" actId="1076"/>
          <ac:cxnSpMkLst>
            <pc:docMk/>
            <pc:sldMk cId="0" sldId="256"/>
            <ac:cxnSpMk id="99" creationId="{EAC4B92E-43FA-401B-8CFC-FC55840C144E}"/>
          </ac:cxnSpMkLst>
        </pc:cxnChg>
        <pc:cxnChg chg="mod">
          <ac:chgData name="Rebecca Coxon" userId="S::rebecca.coxon@northumberland.gov.uk::2f2e3881-17c1-42a9-b926-0aa4f79f053f" providerId="AD" clId="Web-{A8EB73E0-7F64-88BD-2B9D-987266019E27}" dt="2021-04-27T15:38:17.973" v="110" actId="1076"/>
          <ac:cxnSpMkLst>
            <pc:docMk/>
            <pc:sldMk cId="0" sldId="256"/>
            <ac:cxnSpMk id="101" creationId="{955B7C59-6FFC-4B4A-A8E1-0F128F31DE39}"/>
          </ac:cxnSpMkLst>
        </pc:cxnChg>
        <pc:cxnChg chg="mod">
          <ac:chgData name="Rebecca Coxon" userId="S::rebecca.coxon@northumberland.gov.uk::2f2e3881-17c1-42a9-b926-0aa4f79f053f" providerId="AD" clId="Web-{A8EB73E0-7F64-88BD-2B9D-987266019E27}" dt="2021-04-27T15:38:18.004" v="111" actId="1076"/>
          <ac:cxnSpMkLst>
            <pc:docMk/>
            <pc:sldMk cId="0" sldId="256"/>
            <ac:cxnSpMk id="102" creationId="{86FCEE10-C74C-4946-949A-62C965100D52}"/>
          </ac:cxnSpMkLst>
        </pc:cxnChg>
        <pc:cxnChg chg="mod">
          <ac:chgData name="Rebecca Coxon" userId="S::rebecca.coxon@northumberland.gov.uk::2f2e3881-17c1-42a9-b926-0aa4f79f053f" providerId="AD" clId="Web-{A8EB73E0-7F64-88BD-2B9D-987266019E27}" dt="2021-04-27T15:38:18.020" v="112" actId="1076"/>
          <ac:cxnSpMkLst>
            <pc:docMk/>
            <pc:sldMk cId="0" sldId="256"/>
            <ac:cxnSpMk id="103" creationId="{9C2EC43E-A4D8-46FB-9C03-0CCEFCE38F50}"/>
          </ac:cxnSpMkLst>
        </pc:cxnChg>
      </pc:sldChg>
    </pc:docChg>
  </pc:docChgLst>
  <pc:docChgLst>
    <pc:chgData name="Rebecca Coxon" userId="S::rebecca.coxon@northumberland.gov.uk::2f2e3881-17c1-42a9-b926-0aa4f79f053f" providerId="AD" clId="Web-{AE271EF4-0C80-D8A9-1470-E6EE861D6ADE}"/>
    <pc:docChg chg="modSld">
      <pc:chgData name="Rebecca Coxon" userId="S::rebecca.coxon@northumberland.gov.uk::2f2e3881-17c1-42a9-b926-0aa4f79f053f" providerId="AD" clId="Web-{AE271EF4-0C80-D8A9-1470-E6EE861D6ADE}" dt="2021-04-23T13:27:43.616" v="3" actId="20577"/>
      <pc:docMkLst>
        <pc:docMk/>
      </pc:docMkLst>
      <pc:sldChg chg="modSp">
        <pc:chgData name="Rebecca Coxon" userId="S::rebecca.coxon@northumberland.gov.uk::2f2e3881-17c1-42a9-b926-0aa4f79f053f" providerId="AD" clId="Web-{AE271EF4-0C80-D8A9-1470-E6EE861D6ADE}" dt="2021-04-23T13:27:43.616" v="3" actId="20577"/>
        <pc:sldMkLst>
          <pc:docMk/>
          <pc:sldMk cId="0" sldId="256"/>
        </pc:sldMkLst>
        <pc:spChg chg="mod">
          <ac:chgData name="Rebecca Coxon" userId="S::rebecca.coxon@northumberland.gov.uk::2f2e3881-17c1-42a9-b926-0aa4f79f053f" providerId="AD" clId="Web-{AE271EF4-0C80-D8A9-1470-E6EE861D6ADE}" dt="2021-04-23T13:27:43.616" v="3" actId="20577"/>
          <ac:spMkLst>
            <pc:docMk/>
            <pc:sldMk cId="0" sldId="256"/>
            <ac:spMk id="67" creationId="{00000000-0000-0000-0000-000000000000}"/>
          </ac:spMkLst>
        </pc:spChg>
      </pc:sldChg>
    </pc:docChg>
  </pc:docChgLst>
  <pc:docChgLst>
    <pc:chgData name="Stephanie Scott" userId="a210e6ed-2257-446f-a7f8-04b4d720bebb" providerId="ADAL" clId="{501F2529-3DDB-46A1-AD14-646CD9E2DD79}"/>
    <pc:docChg chg="modSld">
      <pc:chgData name="Stephanie Scott" userId="a210e6ed-2257-446f-a7f8-04b4d720bebb" providerId="ADAL" clId="{501F2529-3DDB-46A1-AD14-646CD9E2DD79}" dt="2021-04-20T08:27:04.329" v="1" actId="20577"/>
      <pc:docMkLst>
        <pc:docMk/>
      </pc:docMkLst>
      <pc:sldChg chg="modSp mod">
        <pc:chgData name="Stephanie Scott" userId="a210e6ed-2257-446f-a7f8-04b4d720bebb" providerId="ADAL" clId="{501F2529-3DDB-46A1-AD14-646CD9E2DD79}" dt="2021-04-20T08:27:04.329" v="1" actId="20577"/>
        <pc:sldMkLst>
          <pc:docMk/>
          <pc:sldMk cId="0" sldId="256"/>
        </pc:sldMkLst>
        <pc:spChg chg="mod">
          <ac:chgData name="Stephanie Scott" userId="a210e6ed-2257-446f-a7f8-04b4d720bebb" providerId="ADAL" clId="{501F2529-3DDB-46A1-AD14-646CD9E2DD79}" dt="2021-04-20T08:27:04.329" v="1" actId="20577"/>
          <ac:spMkLst>
            <pc:docMk/>
            <pc:sldMk cId="0" sldId="256"/>
            <ac:spMk id="66" creationId="{00000000-0000-0000-0000-000000000000}"/>
          </ac:spMkLst>
        </pc:spChg>
      </pc:sldChg>
    </pc:docChg>
  </pc:docChgLst>
  <pc:docChgLst>
    <pc:chgData name="Rebecca Coxon" userId="S::rebecca.coxon@northumberland.gov.uk::2f2e3881-17c1-42a9-b926-0aa4f79f053f" providerId="AD" clId="Web-{46FDB3FF-3364-FD97-C94C-1606ACFCE5FE}"/>
    <pc:docChg chg="modSld">
      <pc:chgData name="Rebecca Coxon" userId="S::rebecca.coxon@northumberland.gov.uk::2f2e3881-17c1-42a9-b926-0aa4f79f053f" providerId="AD" clId="Web-{46FDB3FF-3364-FD97-C94C-1606ACFCE5FE}" dt="2021-04-26T13:24:14.305" v="63" actId="20577"/>
      <pc:docMkLst>
        <pc:docMk/>
      </pc:docMkLst>
      <pc:sldChg chg="modSp">
        <pc:chgData name="Rebecca Coxon" userId="S::rebecca.coxon@northumberland.gov.uk::2f2e3881-17c1-42a9-b926-0aa4f79f053f" providerId="AD" clId="Web-{46FDB3FF-3364-FD97-C94C-1606ACFCE5FE}" dt="2021-04-26T13:24:14.305" v="63" actId="20577"/>
        <pc:sldMkLst>
          <pc:docMk/>
          <pc:sldMk cId="0" sldId="256"/>
        </pc:sldMkLst>
        <pc:spChg chg="mod">
          <ac:chgData name="Rebecca Coxon" userId="S::rebecca.coxon@northumberland.gov.uk::2f2e3881-17c1-42a9-b926-0aa4f79f053f" providerId="AD" clId="Web-{46FDB3FF-3364-FD97-C94C-1606ACFCE5FE}" dt="2021-04-26T13:23:43.288" v="54" actId="20577"/>
          <ac:spMkLst>
            <pc:docMk/>
            <pc:sldMk cId="0" sldId="256"/>
            <ac:spMk id="68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46FDB3FF-3364-FD97-C94C-1606ACFCE5FE}" dt="2021-04-26T13:22:00.473" v="50" actId="20577"/>
          <ac:spMkLst>
            <pc:docMk/>
            <pc:sldMk cId="0" sldId="256"/>
            <ac:spMk id="70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46FDB3FF-3364-FD97-C94C-1606ACFCE5FE}" dt="2021-04-26T13:24:14.305" v="63" actId="20577"/>
          <ac:spMkLst>
            <pc:docMk/>
            <pc:sldMk cId="0" sldId="256"/>
            <ac:spMk id="71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46FDB3FF-3364-FD97-C94C-1606ACFCE5FE}" dt="2021-04-26T13:23:59.445" v="58" actId="20577"/>
          <ac:spMkLst>
            <pc:docMk/>
            <pc:sldMk cId="0" sldId="256"/>
            <ac:spMk id="92" creationId="{00000000-0000-0000-0000-000000000000}"/>
          </ac:spMkLst>
        </pc:spChg>
      </pc:sldChg>
    </pc:docChg>
  </pc:docChgLst>
  <pc:docChgLst>
    <pc:chgData name="Rebecca Coxon" userId="S::rebecca.coxon@northumberland.gov.uk::2f2e3881-17c1-42a9-b926-0aa4f79f053f" providerId="AD" clId="Web-{C66B4A5A-8265-AB67-5A52-3EE363C2D140}"/>
    <pc:docChg chg="modSld">
      <pc:chgData name="Rebecca Coxon" userId="S::rebecca.coxon@northumberland.gov.uk::2f2e3881-17c1-42a9-b926-0aa4f79f053f" providerId="AD" clId="Web-{C66B4A5A-8265-AB67-5A52-3EE363C2D140}" dt="2021-04-23T13:52:56.305" v="8" actId="20577"/>
      <pc:docMkLst>
        <pc:docMk/>
      </pc:docMkLst>
      <pc:sldChg chg="modSp">
        <pc:chgData name="Rebecca Coxon" userId="S::rebecca.coxon@northumberland.gov.uk::2f2e3881-17c1-42a9-b926-0aa4f79f053f" providerId="AD" clId="Web-{C66B4A5A-8265-AB67-5A52-3EE363C2D140}" dt="2021-04-23T13:52:56.305" v="8" actId="20577"/>
        <pc:sldMkLst>
          <pc:docMk/>
          <pc:sldMk cId="0" sldId="256"/>
        </pc:sldMkLst>
        <pc:spChg chg="mod">
          <ac:chgData name="Rebecca Coxon" userId="S::rebecca.coxon@northumberland.gov.uk::2f2e3881-17c1-42a9-b926-0aa4f79f053f" providerId="AD" clId="Web-{C66B4A5A-8265-AB67-5A52-3EE363C2D140}" dt="2021-04-23T13:52:56.305" v="8" actId="20577"/>
          <ac:spMkLst>
            <pc:docMk/>
            <pc:sldMk cId="0" sldId="256"/>
            <ac:spMk id="67" creationId="{00000000-0000-0000-0000-000000000000}"/>
          </ac:spMkLst>
        </pc:spChg>
      </pc:sldChg>
    </pc:docChg>
  </pc:docChgLst>
  <pc:docChgLst>
    <pc:chgData name="Rebecca Coxon" userId="S::rebecca.coxon@northumberland.gov.uk::2f2e3881-17c1-42a9-b926-0aa4f79f053f" providerId="AD" clId="Web-{E0E5BAC0-7E55-64DD-FE21-41A71D6C223D}"/>
    <pc:docChg chg="modSld">
      <pc:chgData name="Rebecca Coxon" userId="S::rebecca.coxon@northumberland.gov.uk::2f2e3881-17c1-42a9-b926-0aa4f79f053f" providerId="AD" clId="Web-{E0E5BAC0-7E55-64DD-FE21-41A71D6C223D}" dt="2021-04-27T07:42:25.444" v="4" actId="20577"/>
      <pc:docMkLst>
        <pc:docMk/>
      </pc:docMkLst>
      <pc:sldChg chg="modSp">
        <pc:chgData name="Rebecca Coxon" userId="S::rebecca.coxon@northumberland.gov.uk::2f2e3881-17c1-42a9-b926-0aa4f79f053f" providerId="AD" clId="Web-{E0E5BAC0-7E55-64DD-FE21-41A71D6C223D}" dt="2021-04-27T07:42:25.444" v="4" actId="20577"/>
        <pc:sldMkLst>
          <pc:docMk/>
          <pc:sldMk cId="0" sldId="256"/>
        </pc:sldMkLst>
        <pc:spChg chg="mod">
          <ac:chgData name="Rebecca Coxon" userId="S::rebecca.coxon@northumberland.gov.uk::2f2e3881-17c1-42a9-b926-0aa4f79f053f" providerId="AD" clId="Web-{E0E5BAC0-7E55-64DD-FE21-41A71D6C223D}" dt="2021-04-27T07:42:25.444" v="4" actId="20577"/>
          <ac:spMkLst>
            <pc:docMk/>
            <pc:sldMk cId="0" sldId="256"/>
            <ac:spMk id="68" creationId="{00000000-0000-0000-0000-000000000000}"/>
          </ac:spMkLst>
        </pc:spChg>
      </pc:sldChg>
    </pc:docChg>
  </pc:docChgLst>
  <pc:docChgLst>
    <pc:chgData name="Eileen Gray" userId="3abc90dc-0e32-4f32-b8b6-cb5bc8ef3299" providerId="ADAL" clId="{D27AF228-4B29-4E50-A7A6-D2083EB42032}"/>
    <pc:docChg chg="modSld">
      <pc:chgData name="Eileen Gray" userId="3abc90dc-0e32-4f32-b8b6-cb5bc8ef3299" providerId="ADAL" clId="{D27AF228-4B29-4E50-A7A6-D2083EB42032}" dt="2021-04-19T08:59:22.035" v="1" actId="20577"/>
      <pc:docMkLst>
        <pc:docMk/>
      </pc:docMkLst>
      <pc:sldChg chg="modSp mod">
        <pc:chgData name="Eileen Gray" userId="3abc90dc-0e32-4f32-b8b6-cb5bc8ef3299" providerId="ADAL" clId="{D27AF228-4B29-4E50-A7A6-D2083EB42032}" dt="2021-04-19T08:59:22.035" v="1" actId="20577"/>
        <pc:sldMkLst>
          <pc:docMk/>
          <pc:sldMk cId="0" sldId="256"/>
        </pc:sldMkLst>
        <pc:spChg chg="mod">
          <ac:chgData name="Eileen Gray" userId="3abc90dc-0e32-4f32-b8b6-cb5bc8ef3299" providerId="ADAL" clId="{D27AF228-4B29-4E50-A7A6-D2083EB42032}" dt="2021-04-19T08:59:22.035" v="1" actId="20577"/>
          <ac:spMkLst>
            <pc:docMk/>
            <pc:sldMk cId="0" sldId="256"/>
            <ac:spMk id="67" creationId="{00000000-0000-0000-0000-000000000000}"/>
          </ac:spMkLst>
        </pc:spChg>
      </pc:sldChg>
    </pc:docChg>
  </pc:docChgLst>
  <pc:docChgLst>
    <pc:chgData name="Rebecca Coxon" userId="S::rebecca.coxon@northumberland.gov.uk::2f2e3881-17c1-42a9-b926-0aa4f79f053f" providerId="AD" clId="Web-{3F94BB3D-F53F-4882-E452-7622C7643629}"/>
    <pc:docChg chg="modSld">
      <pc:chgData name="Rebecca Coxon" userId="S::rebecca.coxon@northumberland.gov.uk::2f2e3881-17c1-42a9-b926-0aa4f79f053f" providerId="AD" clId="Web-{3F94BB3D-F53F-4882-E452-7622C7643629}" dt="2021-04-13T15:29:31.011" v="379" actId="14100"/>
      <pc:docMkLst>
        <pc:docMk/>
      </pc:docMkLst>
      <pc:sldChg chg="delSp modSp">
        <pc:chgData name="Rebecca Coxon" userId="S::rebecca.coxon@northumberland.gov.uk::2f2e3881-17c1-42a9-b926-0aa4f79f053f" providerId="AD" clId="Web-{3F94BB3D-F53F-4882-E452-7622C7643629}" dt="2021-04-13T15:29:31.011" v="379" actId="14100"/>
        <pc:sldMkLst>
          <pc:docMk/>
          <pc:sldMk cId="0" sldId="256"/>
        </pc:sldMkLst>
        <pc:spChg chg="mod">
          <ac:chgData name="Rebecca Coxon" userId="S::rebecca.coxon@northumberland.gov.uk::2f2e3881-17c1-42a9-b926-0aa4f79f053f" providerId="AD" clId="Web-{3F94BB3D-F53F-4882-E452-7622C7643629}" dt="2021-04-13T15:25:11.287" v="344" actId="1076"/>
          <ac:spMkLst>
            <pc:docMk/>
            <pc:sldMk cId="0" sldId="256"/>
            <ac:spMk id="56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3F94BB3D-F53F-4882-E452-7622C7643629}" dt="2021-04-13T15:26:28.382" v="349" actId="1076"/>
          <ac:spMkLst>
            <pc:docMk/>
            <pc:sldMk cId="0" sldId="256"/>
            <ac:spMk id="57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3F94BB3D-F53F-4882-E452-7622C7643629}" dt="2021-04-13T15:26:44.132" v="354" actId="1076"/>
          <ac:spMkLst>
            <pc:docMk/>
            <pc:sldMk cId="0" sldId="256"/>
            <ac:spMk id="58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3F94BB3D-F53F-4882-E452-7622C7643629}" dt="2021-04-13T15:27:01.070" v="358" actId="1076"/>
          <ac:spMkLst>
            <pc:docMk/>
            <pc:sldMk cId="0" sldId="256"/>
            <ac:spMk id="59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3F94BB3D-F53F-4882-E452-7622C7643629}" dt="2021-04-13T15:27:41.056" v="363" actId="1076"/>
          <ac:spMkLst>
            <pc:docMk/>
            <pc:sldMk cId="0" sldId="256"/>
            <ac:spMk id="60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3F94BB3D-F53F-4882-E452-7622C7643629}" dt="2021-04-13T15:27:55.478" v="367" actId="1076"/>
          <ac:spMkLst>
            <pc:docMk/>
            <pc:sldMk cId="0" sldId="256"/>
            <ac:spMk id="61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3F94BB3D-F53F-4882-E452-7622C7643629}" dt="2021-04-13T15:28:09.650" v="371" actId="1076"/>
          <ac:spMkLst>
            <pc:docMk/>
            <pc:sldMk cId="0" sldId="256"/>
            <ac:spMk id="62" creationId="{00000000-0000-0000-0000-000000000000}"/>
          </ac:spMkLst>
        </pc:spChg>
        <pc:spChg chg="del mod">
          <ac:chgData name="Rebecca Coxon" userId="S::rebecca.coxon@northumberland.gov.uk::2f2e3881-17c1-42a9-b926-0aa4f79f053f" providerId="AD" clId="Web-{3F94BB3D-F53F-4882-E452-7622C7643629}" dt="2021-04-13T15:13:38.554" v="1"/>
          <ac:spMkLst>
            <pc:docMk/>
            <pc:sldMk cId="0" sldId="256"/>
            <ac:spMk id="63" creationId="{00000000-0000-0000-0000-000000000000}"/>
          </ac:spMkLst>
        </pc:spChg>
        <pc:spChg chg="del">
          <ac:chgData name="Rebecca Coxon" userId="S::rebecca.coxon@northumberland.gov.uk::2f2e3881-17c1-42a9-b926-0aa4f79f053f" providerId="AD" clId="Web-{3F94BB3D-F53F-4882-E452-7622C7643629}" dt="2021-04-13T15:13:41.179" v="3"/>
          <ac:spMkLst>
            <pc:docMk/>
            <pc:sldMk cId="0" sldId="256"/>
            <ac:spMk id="64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3F94BB3D-F53F-4882-E452-7622C7643629}" dt="2021-04-13T15:25:11.318" v="345" actId="1076"/>
          <ac:spMkLst>
            <pc:docMk/>
            <pc:sldMk cId="0" sldId="256"/>
            <ac:spMk id="65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3F94BB3D-F53F-4882-E452-7622C7643629}" dt="2021-04-13T15:26:28.413" v="351" actId="1076"/>
          <ac:spMkLst>
            <pc:docMk/>
            <pc:sldMk cId="0" sldId="256"/>
            <ac:spMk id="66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3F94BB3D-F53F-4882-E452-7622C7643629}" dt="2021-04-13T15:26:44.179" v="356" actId="1076"/>
          <ac:spMkLst>
            <pc:docMk/>
            <pc:sldMk cId="0" sldId="256"/>
            <ac:spMk id="67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3F94BB3D-F53F-4882-E452-7622C7643629}" dt="2021-04-13T15:27:55.493" v="368" actId="1076"/>
          <ac:spMkLst>
            <pc:docMk/>
            <pc:sldMk cId="0" sldId="256"/>
            <ac:spMk id="68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3F94BB3D-F53F-4882-E452-7622C7643629}" dt="2021-04-13T15:28:09.666" v="372" actId="1076"/>
          <ac:spMkLst>
            <pc:docMk/>
            <pc:sldMk cId="0" sldId="256"/>
            <ac:spMk id="69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3F94BB3D-F53F-4882-E452-7622C7643629}" dt="2021-04-13T15:27:14.696" v="361" actId="1076"/>
          <ac:spMkLst>
            <pc:docMk/>
            <pc:sldMk cId="0" sldId="256"/>
            <ac:spMk id="70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3F94BB3D-F53F-4882-E452-7622C7643629}" dt="2021-04-13T15:27:41.071" v="364" actId="1076"/>
          <ac:spMkLst>
            <pc:docMk/>
            <pc:sldMk cId="0" sldId="256"/>
            <ac:spMk id="71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3F94BB3D-F53F-4882-E452-7622C7643629}" dt="2021-04-13T15:21:02.797" v="254" actId="14100"/>
          <ac:spMkLst>
            <pc:docMk/>
            <pc:sldMk cId="0" sldId="256"/>
            <ac:spMk id="91" creationId="{00000000-0000-0000-0000-000000000000}"/>
          </ac:spMkLst>
        </pc:spChg>
        <pc:spChg chg="mod">
          <ac:chgData name="Rebecca Coxon" userId="S::rebecca.coxon@northumberland.gov.uk::2f2e3881-17c1-42a9-b926-0aa4f79f053f" providerId="AD" clId="Web-{3F94BB3D-F53F-4882-E452-7622C7643629}" dt="2021-04-13T15:24:12.379" v="334" actId="14100"/>
          <ac:spMkLst>
            <pc:docMk/>
            <pc:sldMk cId="0" sldId="256"/>
            <ac:spMk id="92" creationId="{00000000-0000-0000-0000-000000000000}"/>
          </ac:spMkLst>
        </pc:spChg>
        <pc:cxnChg chg="mod">
          <ac:chgData name="Rebecca Coxon" userId="S::rebecca.coxon@northumberland.gov.uk::2f2e3881-17c1-42a9-b926-0aa4f79f053f" providerId="AD" clId="Web-{3F94BB3D-F53F-4882-E452-7622C7643629}" dt="2021-04-13T15:27:01.102" v="359" actId="1076"/>
          <ac:cxnSpMkLst>
            <pc:docMk/>
            <pc:sldMk cId="0" sldId="256"/>
            <ac:cxnSpMk id="45" creationId="{A79BBBD5-B3BE-4BD2-8164-038F8F78D870}"/>
          </ac:cxnSpMkLst>
        </pc:cxnChg>
        <pc:cxnChg chg="mod">
          <ac:chgData name="Rebecca Coxon" userId="S::rebecca.coxon@northumberland.gov.uk::2f2e3881-17c1-42a9-b926-0aa4f79f053f" providerId="AD" clId="Web-{3F94BB3D-F53F-4882-E452-7622C7643629}" dt="2021-04-13T15:26:44.148" v="355" actId="1076"/>
          <ac:cxnSpMkLst>
            <pc:docMk/>
            <pc:sldMk cId="0" sldId="256"/>
            <ac:cxnSpMk id="46" creationId="{386C3FE0-067D-472B-BBC7-96A4978A60C5}"/>
          </ac:cxnSpMkLst>
        </pc:cxnChg>
        <pc:cxnChg chg="mod">
          <ac:chgData name="Rebecca Coxon" userId="S::rebecca.coxon@northumberland.gov.uk::2f2e3881-17c1-42a9-b926-0aa4f79f053f" providerId="AD" clId="Web-{3F94BB3D-F53F-4882-E452-7622C7643629}" dt="2021-04-13T15:26:28.398" v="350" actId="1076"/>
          <ac:cxnSpMkLst>
            <pc:docMk/>
            <pc:sldMk cId="0" sldId="256"/>
            <ac:cxnSpMk id="47" creationId="{E4D70FAB-1662-4DEB-96BC-6784A804B2E3}"/>
          </ac:cxnSpMkLst>
        </pc:cxnChg>
        <pc:cxnChg chg="del">
          <ac:chgData name="Rebecca Coxon" userId="S::rebecca.coxon@northumberland.gov.uk::2f2e3881-17c1-42a9-b926-0aa4f79f053f" providerId="AD" clId="Web-{3F94BB3D-F53F-4882-E452-7622C7643629}" dt="2021-04-13T15:13:44.647" v="4"/>
          <ac:cxnSpMkLst>
            <pc:docMk/>
            <pc:sldMk cId="0" sldId="256"/>
            <ac:cxnSpMk id="48" creationId="{24CFC1A8-2135-482A-BFF1-50AAC212C12B}"/>
          </ac:cxnSpMkLst>
        </pc:cxnChg>
        <pc:cxnChg chg="mod">
          <ac:chgData name="Rebecca Coxon" userId="S::rebecca.coxon@northumberland.gov.uk::2f2e3881-17c1-42a9-b926-0aa4f79f053f" providerId="AD" clId="Web-{3F94BB3D-F53F-4882-E452-7622C7643629}" dt="2021-04-13T15:28:29.182" v="375" actId="1076"/>
          <ac:cxnSpMkLst>
            <pc:docMk/>
            <pc:sldMk cId="0" sldId="256"/>
            <ac:cxnSpMk id="49" creationId="{CAA1236E-9CD8-4737-8504-B1E7FCA2F754}"/>
          </ac:cxnSpMkLst>
        </pc:cxnChg>
        <pc:cxnChg chg="mod">
          <ac:chgData name="Rebecca Coxon" userId="S::rebecca.coxon@northumberland.gov.uk::2f2e3881-17c1-42a9-b926-0aa4f79f053f" providerId="AD" clId="Web-{3F94BB3D-F53F-4882-E452-7622C7643629}" dt="2021-04-13T15:25:11.334" v="346" actId="1076"/>
          <ac:cxnSpMkLst>
            <pc:docMk/>
            <pc:sldMk cId="0" sldId="256"/>
            <ac:cxnSpMk id="50" creationId="{C9C0EDE0-4F21-420B-9847-B2EA9FACC5EA}"/>
          </ac:cxnSpMkLst>
        </pc:cxnChg>
        <pc:cxnChg chg="mod">
          <ac:chgData name="Rebecca Coxon" userId="S::rebecca.coxon@northumberland.gov.uk::2f2e3881-17c1-42a9-b926-0aa4f79f053f" providerId="AD" clId="Web-{3F94BB3D-F53F-4882-E452-7622C7643629}" dt="2021-04-13T15:27:55.509" v="369" actId="1076"/>
          <ac:cxnSpMkLst>
            <pc:docMk/>
            <pc:sldMk cId="0" sldId="256"/>
            <ac:cxnSpMk id="52" creationId="{C7138D9E-4E9B-411E-A77A-4B7CDF6AEC31}"/>
          </ac:cxnSpMkLst>
        </pc:cxnChg>
        <pc:cxnChg chg="mod">
          <ac:chgData name="Rebecca Coxon" userId="S::rebecca.coxon@northumberland.gov.uk::2f2e3881-17c1-42a9-b926-0aa4f79f053f" providerId="AD" clId="Web-{3F94BB3D-F53F-4882-E452-7622C7643629}" dt="2021-04-13T15:29:31.011" v="379" actId="14100"/>
          <ac:cxnSpMkLst>
            <pc:docMk/>
            <pc:sldMk cId="0" sldId="256"/>
            <ac:cxnSpMk id="72" creationId="{00000000-0000-0000-0000-000000000000}"/>
          </ac:cxnSpMkLst>
        </pc:cxnChg>
        <pc:cxnChg chg="mod">
          <ac:chgData name="Rebecca Coxon" userId="S::rebecca.coxon@northumberland.gov.uk::2f2e3881-17c1-42a9-b926-0aa4f79f053f" providerId="AD" clId="Web-{3F94BB3D-F53F-4882-E452-7622C7643629}" dt="2021-04-13T15:27:41.102" v="365" actId="1076"/>
          <ac:cxnSpMkLst>
            <pc:docMk/>
            <pc:sldMk cId="0" sldId="256"/>
            <ac:cxnSpMk id="78" creationId="{00000000-0000-0000-0000-000000000000}"/>
          </ac:cxnSpMkLst>
        </pc:cxnChg>
        <pc:cxnChg chg="mod">
          <ac:chgData name="Rebecca Coxon" userId="S::rebecca.coxon@northumberland.gov.uk::2f2e3881-17c1-42a9-b926-0aa4f79f053f" providerId="AD" clId="Web-{3F94BB3D-F53F-4882-E452-7622C7643629}" dt="2021-04-13T15:28:09.681" v="373" actId="1076"/>
          <ac:cxnSpMkLst>
            <pc:docMk/>
            <pc:sldMk cId="0" sldId="256"/>
            <ac:cxnSpMk id="80" creationId="{00000000-0000-0000-0000-000000000000}"/>
          </ac:cxnSpMkLst>
        </pc:cxnChg>
        <pc:cxnChg chg="mod">
          <ac:chgData name="Rebecca Coxon" userId="S::rebecca.coxon@northumberland.gov.uk::2f2e3881-17c1-42a9-b926-0aa4f79f053f" providerId="AD" clId="Web-{3F94BB3D-F53F-4882-E452-7622C7643629}" dt="2021-04-13T15:27:41.040" v="362" actId="1076"/>
          <ac:cxnSpMkLst>
            <pc:docMk/>
            <pc:sldMk cId="0" sldId="256"/>
            <ac:cxnSpMk id="95" creationId="{766D611C-8709-4725-8DCB-742DF88CE262}"/>
          </ac:cxnSpMkLst>
        </pc:cxnChg>
        <pc:cxnChg chg="mod">
          <ac:chgData name="Rebecca Coxon" userId="S::rebecca.coxon@northumberland.gov.uk::2f2e3881-17c1-42a9-b926-0aa4f79f053f" providerId="AD" clId="Web-{3F94BB3D-F53F-4882-E452-7622C7643629}" dt="2021-04-13T15:28:09.619" v="370" actId="1076"/>
          <ac:cxnSpMkLst>
            <pc:docMk/>
            <pc:sldMk cId="0" sldId="256"/>
            <ac:cxnSpMk id="96" creationId="{0D22A0FE-25B9-4ED5-BAC7-4553F71033EF}"/>
          </ac:cxnSpMkLst>
        </pc:cxnChg>
        <pc:cxnChg chg="mod">
          <ac:chgData name="Rebecca Coxon" userId="S::rebecca.coxon@northumberland.gov.uk::2f2e3881-17c1-42a9-b926-0aa4f79f053f" providerId="AD" clId="Web-{3F94BB3D-F53F-4882-E452-7622C7643629}" dt="2021-04-13T15:27:01.055" v="357" actId="1076"/>
          <ac:cxnSpMkLst>
            <pc:docMk/>
            <pc:sldMk cId="0" sldId="256"/>
            <ac:cxnSpMk id="97" creationId="{8DBB85C4-8593-45E9-A2D6-0B62CCDF6357}"/>
          </ac:cxnSpMkLst>
        </pc:cxnChg>
        <pc:cxnChg chg="mod">
          <ac:chgData name="Rebecca Coxon" userId="S::rebecca.coxon@northumberland.gov.uk::2f2e3881-17c1-42a9-b926-0aa4f79f053f" providerId="AD" clId="Web-{3F94BB3D-F53F-4882-E452-7622C7643629}" dt="2021-04-13T15:26:44.101" v="353" actId="1076"/>
          <ac:cxnSpMkLst>
            <pc:docMk/>
            <pc:sldMk cId="0" sldId="256"/>
            <ac:cxnSpMk id="98" creationId="{8707D4D0-B080-4EBA-95DE-5902600C1A78}"/>
          </ac:cxnSpMkLst>
        </pc:cxnChg>
        <pc:cxnChg chg="mod">
          <ac:chgData name="Rebecca Coxon" userId="S::rebecca.coxon@northumberland.gov.uk::2f2e3881-17c1-42a9-b926-0aa4f79f053f" providerId="AD" clId="Web-{3F94BB3D-F53F-4882-E452-7622C7643629}" dt="2021-04-13T15:26:28.429" v="352" actId="1076"/>
          <ac:cxnSpMkLst>
            <pc:docMk/>
            <pc:sldMk cId="0" sldId="256"/>
            <ac:cxnSpMk id="99" creationId="{EAC4B92E-43FA-401B-8CFC-FC55840C144E}"/>
          </ac:cxnSpMkLst>
        </pc:cxnChg>
        <pc:cxnChg chg="del">
          <ac:chgData name="Rebecca Coxon" userId="S::rebecca.coxon@northumberland.gov.uk::2f2e3881-17c1-42a9-b926-0aa4f79f053f" providerId="AD" clId="Web-{3F94BB3D-F53F-4882-E452-7622C7643629}" dt="2021-04-13T15:13:40.085" v="2"/>
          <ac:cxnSpMkLst>
            <pc:docMk/>
            <pc:sldMk cId="0" sldId="256"/>
            <ac:cxnSpMk id="100" creationId="{AB89BAE1-6D4B-414D-86EF-0EF6BDDAA525}"/>
          </ac:cxnSpMkLst>
        </pc:cxnChg>
        <pc:cxnChg chg="mod">
          <ac:chgData name="Rebecca Coxon" userId="S::rebecca.coxon@northumberland.gov.uk::2f2e3881-17c1-42a9-b926-0aa4f79f053f" providerId="AD" clId="Web-{3F94BB3D-F53F-4882-E452-7622C7643629}" dt="2021-04-13T15:28:29.166" v="374" actId="1076"/>
          <ac:cxnSpMkLst>
            <pc:docMk/>
            <pc:sldMk cId="0" sldId="256"/>
            <ac:cxnSpMk id="101" creationId="{955B7C59-6FFC-4B4A-A8E1-0F128F31DE39}"/>
          </ac:cxnSpMkLst>
        </pc:cxnChg>
        <pc:cxnChg chg="mod">
          <ac:chgData name="Rebecca Coxon" userId="S::rebecca.coxon@northumberland.gov.uk::2f2e3881-17c1-42a9-b926-0aa4f79f053f" providerId="AD" clId="Web-{3F94BB3D-F53F-4882-E452-7622C7643629}" dt="2021-04-13T15:25:11.271" v="343" actId="1076"/>
          <ac:cxnSpMkLst>
            <pc:docMk/>
            <pc:sldMk cId="0" sldId="256"/>
            <ac:cxnSpMk id="102" creationId="{86FCEE10-C74C-4946-949A-62C965100D52}"/>
          </ac:cxnSpMkLst>
        </pc:cxnChg>
        <pc:cxnChg chg="mod">
          <ac:chgData name="Rebecca Coxon" userId="S::rebecca.coxon@northumberland.gov.uk::2f2e3881-17c1-42a9-b926-0aa4f79f053f" providerId="AD" clId="Web-{3F94BB3D-F53F-4882-E452-7622C7643629}" dt="2021-04-13T15:27:55.462" v="366" actId="1076"/>
          <ac:cxnSpMkLst>
            <pc:docMk/>
            <pc:sldMk cId="0" sldId="256"/>
            <ac:cxnSpMk id="103" creationId="{9C2EC43E-A4D8-46FB-9C03-0CCEFCE38F5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61781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Google Shape;78;p13">
            <a:extLst>
              <a:ext uri="{FF2B5EF4-FFF2-40B4-BE49-F238E27FC236}">
                <a16:creationId xmlns:a16="http://schemas.microsoft.com/office/drawing/2014/main" xmlns="" id="{766D611C-8709-4725-8DCB-742DF88CE262}"/>
              </a:ext>
            </a:extLst>
          </p:cNvPr>
          <p:cNvCxnSpPr>
            <a:cxnSpLocks/>
          </p:cNvCxnSpPr>
          <p:nvPr/>
        </p:nvCxnSpPr>
        <p:spPr>
          <a:xfrm flipV="1">
            <a:off x="5100470" y="2970368"/>
            <a:ext cx="0" cy="443136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96" name="Google Shape;80;p13">
            <a:extLst>
              <a:ext uri="{FF2B5EF4-FFF2-40B4-BE49-F238E27FC236}">
                <a16:creationId xmlns:a16="http://schemas.microsoft.com/office/drawing/2014/main" xmlns="" id="{0D22A0FE-25B9-4ED5-BAC7-4553F71033EF}"/>
              </a:ext>
            </a:extLst>
          </p:cNvPr>
          <p:cNvCxnSpPr>
            <a:cxnSpLocks/>
          </p:cNvCxnSpPr>
          <p:nvPr/>
        </p:nvCxnSpPr>
        <p:spPr>
          <a:xfrm rot="10800000">
            <a:off x="7293206" y="3157785"/>
            <a:ext cx="6900" cy="2553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97" name="Google Shape;78;p13">
            <a:extLst>
              <a:ext uri="{FF2B5EF4-FFF2-40B4-BE49-F238E27FC236}">
                <a16:creationId xmlns:a16="http://schemas.microsoft.com/office/drawing/2014/main" xmlns="" id="{8DBB85C4-8593-45E9-A2D6-0B62CCDF6357}"/>
              </a:ext>
            </a:extLst>
          </p:cNvPr>
          <p:cNvCxnSpPr>
            <a:cxnSpLocks/>
          </p:cNvCxnSpPr>
          <p:nvPr/>
        </p:nvCxnSpPr>
        <p:spPr>
          <a:xfrm rot="10800000">
            <a:off x="3994703" y="3155438"/>
            <a:ext cx="0" cy="2574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98" name="Google Shape;78;p13">
            <a:extLst>
              <a:ext uri="{FF2B5EF4-FFF2-40B4-BE49-F238E27FC236}">
                <a16:creationId xmlns:a16="http://schemas.microsoft.com/office/drawing/2014/main" xmlns="" id="{8707D4D0-B080-4EBA-95DE-5902600C1A78}"/>
              </a:ext>
            </a:extLst>
          </p:cNvPr>
          <p:cNvCxnSpPr>
            <a:cxnSpLocks/>
          </p:cNvCxnSpPr>
          <p:nvPr/>
        </p:nvCxnSpPr>
        <p:spPr>
          <a:xfrm rot="10800000">
            <a:off x="2896455" y="3148961"/>
            <a:ext cx="0" cy="2574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99" name="Google Shape;78;p13">
            <a:extLst>
              <a:ext uri="{FF2B5EF4-FFF2-40B4-BE49-F238E27FC236}">
                <a16:creationId xmlns:a16="http://schemas.microsoft.com/office/drawing/2014/main" xmlns="" id="{EAC4B92E-43FA-401B-8CFC-FC55840C144E}"/>
              </a:ext>
            </a:extLst>
          </p:cNvPr>
          <p:cNvCxnSpPr>
            <a:cxnSpLocks/>
          </p:cNvCxnSpPr>
          <p:nvPr/>
        </p:nvCxnSpPr>
        <p:spPr>
          <a:xfrm rot="10800000">
            <a:off x="1798207" y="3155438"/>
            <a:ext cx="0" cy="2574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101" name="Google Shape;78;p13">
            <a:extLst>
              <a:ext uri="{FF2B5EF4-FFF2-40B4-BE49-F238E27FC236}">
                <a16:creationId xmlns:a16="http://schemas.microsoft.com/office/drawing/2014/main" xmlns="" id="{955B7C59-6FFC-4B4A-A8E1-0F128F31DE39}"/>
              </a:ext>
            </a:extLst>
          </p:cNvPr>
          <p:cNvCxnSpPr>
            <a:cxnSpLocks/>
          </p:cNvCxnSpPr>
          <p:nvPr/>
        </p:nvCxnSpPr>
        <p:spPr>
          <a:xfrm rot="10800000">
            <a:off x="8402733" y="3156914"/>
            <a:ext cx="0" cy="2574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102" name="Google Shape;78;p13">
            <a:extLst>
              <a:ext uri="{FF2B5EF4-FFF2-40B4-BE49-F238E27FC236}">
                <a16:creationId xmlns:a16="http://schemas.microsoft.com/office/drawing/2014/main" xmlns="" id="{86FCEE10-C74C-4946-949A-62C965100D52}"/>
              </a:ext>
            </a:extLst>
          </p:cNvPr>
          <p:cNvCxnSpPr>
            <a:cxnSpLocks/>
          </p:cNvCxnSpPr>
          <p:nvPr/>
        </p:nvCxnSpPr>
        <p:spPr>
          <a:xfrm rot="10800000">
            <a:off x="696199" y="3155438"/>
            <a:ext cx="0" cy="2574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103" name="Google Shape;78;p13">
            <a:extLst>
              <a:ext uri="{FF2B5EF4-FFF2-40B4-BE49-F238E27FC236}">
                <a16:creationId xmlns:a16="http://schemas.microsoft.com/office/drawing/2014/main" xmlns="" id="{9C2EC43E-A4D8-46FB-9C03-0CCEFCE38F50}"/>
              </a:ext>
            </a:extLst>
          </p:cNvPr>
          <p:cNvCxnSpPr>
            <a:cxnSpLocks/>
          </p:cNvCxnSpPr>
          <p:nvPr/>
        </p:nvCxnSpPr>
        <p:spPr>
          <a:xfrm rot="10800000">
            <a:off x="6191198" y="3155684"/>
            <a:ext cx="0" cy="2574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94" name="Google Shape;78;p13">
            <a:extLst>
              <a:ext uri="{FF2B5EF4-FFF2-40B4-BE49-F238E27FC236}">
                <a16:creationId xmlns:a16="http://schemas.microsoft.com/office/drawing/2014/main" xmlns="" id="{70C28C85-FF83-49AB-90F7-A792A8DDE2F8}"/>
              </a:ext>
            </a:extLst>
          </p:cNvPr>
          <p:cNvCxnSpPr>
            <a:cxnSpLocks/>
          </p:cNvCxnSpPr>
          <p:nvPr/>
        </p:nvCxnSpPr>
        <p:spPr>
          <a:xfrm rot="10800000">
            <a:off x="4581758" y="1507577"/>
            <a:ext cx="0" cy="2574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217468"/>
            <a:ext cx="8520600" cy="90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/>
              <a:t>NORTHUMBERLAND COUNTY COUNCIL</a:t>
            </a:r>
            <a:endParaRPr sz="1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/>
              <a:t>CHILDREN’S SERVICES GROUP</a:t>
            </a:r>
            <a:endParaRPr sz="1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/>
              <a:t>STRUCTURE CHART FOR RESIDENTIAL SERVICES</a:t>
            </a:r>
            <a:endParaRPr sz="1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/>
              <a:t>APPENDIX B</a:t>
            </a:r>
            <a:endParaRPr sz="1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/>
              <a:t>STRUCTURE CHART</a:t>
            </a:r>
            <a:endParaRPr sz="1000" b="1"/>
          </a:p>
        </p:txBody>
      </p:sp>
      <p:sp>
        <p:nvSpPr>
          <p:cNvPr id="56" name="Google Shape;56;p13"/>
          <p:cNvSpPr/>
          <p:nvPr/>
        </p:nvSpPr>
        <p:spPr>
          <a:xfrm>
            <a:off x="192377" y="2618636"/>
            <a:ext cx="1005744" cy="688208"/>
          </a:xfrm>
          <a:prstGeom prst="rect">
            <a:avLst/>
          </a:prstGeom>
          <a:solidFill>
            <a:srgbClr val="DDD5E3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sz="800" dirty="0"/>
              <a:t>Sue Harvey</a:t>
            </a:r>
            <a:r>
              <a:rPr lang="en-GB" sz="800" b="1" dirty="0"/>
              <a:t> </a:t>
            </a:r>
          </a:p>
          <a:p>
            <a:pPr algn="ctr"/>
            <a:r>
              <a:rPr lang="en-GB" sz="800" b="1" dirty="0"/>
              <a:t>Home Manager </a:t>
            </a:r>
            <a:r>
              <a:rPr lang="en-GB" sz="800" b="1" dirty="0" err="1"/>
              <a:t>Coanwood</a:t>
            </a:r>
            <a:endParaRPr lang="en-GB" sz="800" b="1" dirty="0"/>
          </a:p>
        </p:txBody>
      </p:sp>
      <p:sp>
        <p:nvSpPr>
          <p:cNvPr id="57" name="Google Shape;57;p13"/>
          <p:cNvSpPr/>
          <p:nvPr/>
        </p:nvSpPr>
        <p:spPr>
          <a:xfrm>
            <a:off x="1294384" y="2622395"/>
            <a:ext cx="1008475" cy="688944"/>
          </a:xfrm>
          <a:prstGeom prst="rect">
            <a:avLst/>
          </a:prstGeom>
          <a:solidFill>
            <a:srgbClr val="DDD5E3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sz="800" dirty="0"/>
              <a:t>Steph Scott </a:t>
            </a:r>
            <a:endParaRPr lang="en-US" sz="800" b="1" dirty="0"/>
          </a:p>
          <a:p>
            <a:pPr algn="ctr"/>
            <a:r>
              <a:rPr lang="en-GB" sz="800" b="1" dirty="0"/>
              <a:t>Home Manager Phoenix </a:t>
            </a:r>
            <a:endParaRPr lang="en-US" sz="800" b="1"/>
          </a:p>
          <a:p>
            <a:pPr algn="ctr"/>
            <a:r>
              <a:rPr lang="en-GB" sz="800" b="1" dirty="0"/>
              <a:t>House</a:t>
            </a:r>
            <a:endParaRPr sz="800" b="1" dirty="0"/>
          </a:p>
        </p:txBody>
      </p:sp>
      <p:sp>
        <p:nvSpPr>
          <p:cNvPr id="58" name="Google Shape;58;p13"/>
          <p:cNvSpPr/>
          <p:nvPr/>
        </p:nvSpPr>
        <p:spPr>
          <a:xfrm>
            <a:off x="2392633" y="2633675"/>
            <a:ext cx="1012025" cy="687386"/>
          </a:xfrm>
          <a:prstGeom prst="rect">
            <a:avLst/>
          </a:prstGeom>
          <a:solidFill>
            <a:srgbClr val="DDD5E3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sz="800" dirty="0"/>
              <a:t>Eileen Gray</a:t>
            </a:r>
            <a:endParaRPr lang="en-US" sz="800" dirty="0"/>
          </a:p>
          <a:p>
            <a:pPr algn="ctr"/>
            <a:r>
              <a:rPr lang="en-GB" sz="800" b="1" dirty="0"/>
              <a:t>Home Manager Thorndale</a:t>
            </a:r>
            <a:endParaRPr sz="800" b="1"/>
          </a:p>
        </p:txBody>
      </p:sp>
      <p:sp>
        <p:nvSpPr>
          <p:cNvPr id="59" name="Google Shape;59;p13"/>
          <p:cNvSpPr/>
          <p:nvPr/>
        </p:nvSpPr>
        <p:spPr>
          <a:xfrm>
            <a:off x="3490881" y="2633675"/>
            <a:ext cx="1004506" cy="687386"/>
          </a:xfrm>
          <a:prstGeom prst="rect">
            <a:avLst/>
          </a:prstGeom>
          <a:solidFill>
            <a:srgbClr val="DDD5E3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sz="800" dirty="0"/>
              <a:t>Susan </a:t>
            </a:r>
            <a:r>
              <a:rPr lang="en-GB" sz="800" dirty="0" err="1"/>
              <a:t>Gulham</a:t>
            </a:r>
            <a:endParaRPr lang="en-US" sz="800" dirty="0" err="1"/>
          </a:p>
          <a:p>
            <a:pPr algn="ctr"/>
            <a:r>
              <a:rPr lang="en-GB" sz="800" b="1" dirty="0"/>
              <a:t>Home Manager </a:t>
            </a:r>
            <a:r>
              <a:rPr lang="en-GB" sz="800" b="1" dirty="0" err="1"/>
              <a:t>Barndale</a:t>
            </a:r>
            <a:endParaRPr sz="800" b="1" dirty="0"/>
          </a:p>
        </p:txBody>
      </p:sp>
      <p:sp>
        <p:nvSpPr>
          <p:cNvPr id="60" name="Google Shape;60;p13"/>
          <p:cNvSpPr/>
          <p:nvPr/>
        </p:nvSpPr>
        <p:spPr>
          <a:xfrm>
            <a:off x="4914357" y="2633675"/>
            <a:ext cx="1495514" cy="687386"/>
          </a:xfrm>
          <a:prstGeom prst="rect">
            <a:avLst/>
          </a:prstGeom>
          <a:solidFill>
            <a:srgbClr val="DDD5E3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sz="800" dirty="0"/>
              <a:t>Julie Tinkler</a:t>
            </a:r>
            <a:endParaRPr lang="en-US" sz="800" b="1" dirty="0"/>
          </a:p>
          <a:p>
            <a:pPr algn="ctr"/>
            <a:r>
              <a:rPr lang="en-GB" sz="800" b="1" dirty="0"/>
              <a:t>Home Manager </a:t>
            </a:r>
            <a:endParaRPr lang="en-US" sz="800" b="1"/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1" dirty="0" err="1"/>
              <a:t>Kyloe</a:t>
            </a:r>
            <a:r>
              <a:rPr lang="en-GB" sz="800" b="1" dirty="0"/>
              <a:t> House</a:t>
            </a:r>
            <a:endParaRPr sz="800" b="1"/>
          </a:p>
        </p:txBody>
      </p:sp>
      <p:sp>
        <p:nvSpPr>
          <p:cNvPr id="62" name="Google Shape;62;p13"/>
          <p:cNvSpPr/>
          <p:nvPr/>
        </p:nvSpPr>
        <p:spPr>
          <a:xfrm>
            <a:off x="6793144" y="2633675"/>
            <a:ext cx="1009834" cy="685678"/>
          </a:xfrm>
          <a:prstGeom prst="rect">
            <a:avLst/>
          </a:prstGeom>
          <a:solidFill>
            <a:srgbClr val="DDD5E3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sz="800" dirty="0"/>
              <a:t>Chris Chapman</a:t>
            </a:r>
            <a:endParaRPr lang="en-US" sz="800" b="1"/>
          </a:p>
          <a:p>
            <a:pPr algn="ctr"/>
            <a:r>
              <a:rPr lang="en-GB" sz="800" b="1" dirty="0"/>
              <a:t>Site Manager</a:t>
            </a:r>
            <a:endParaRPr sz="800" b="1"/>
          </a:p>
        </p:txBody>
      </p:sp>
      <p:sp>
        <p:nvSpPr>
          <p:cNvPr id="65" name="Google Shape;65;p13"/>
          <p:cNvSpPr/>
          <p:nvPr/>
        </p:nvSpPr>
        <p:spPr>
          <a:xfrm>
            <a:off x="192377" y="3411290"/>
            <a:ext cx="1007836" cy="1601035"/>
          </a:xfrm>
          <a:prstGeom prst="rect">
            <a:avLst/>
          </a:prstGeom>
          <a:solidFill>
            <a:srgbClr val="DDD5E3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700">
                <a:solidFill>
                  <a:schemeClr val="dk1"/>
                </a:solidFill>
              </a:rPr>
              <a:t>1 FTE Assistant Home Manager</a:t>
            </a:r>
            <a:endParaRPr sz="700">
              <a:solidFill>
                <a:schemeClr val="dk1"/>
              </a:solidFill>
            </a:endParaRPr>
          </a:p>
          <a:p>
            <a:pPr>
              <a:buClr>
                <a:schemeClr val="dk1"/>
              </a:buClr>
              <a:buSzPts val="1100"/>
            </a:pPr>
            <a:r>
              <a:rPr lang="en-GB" sz="700">
                <a:solidFill>
                  <a:schemeClr val="dk1"/>
                </a:solidFill>
              </a:rPr>
              <a:t>1 FTE Team Leader </a:t>
            </a:r>
            <a:endParaRPr sz="700">
              <a:solidFill>
                <a:schemeClr val="dk1"/>
              </a:solidFill>
            </a:endParaRPr>
          </a:p>
          <a:p>
            <a:pPr>
              <a:buClr>
                <a:schemeClr val="dk1"/>
              </a:buClr>
              <a:buSzPts val="1100"/>
            </a:pPr>
            <a:r>
              <a:rPr lang="en-GB" sz="700">
                <a:solidFill>
                  <a:schemeClr val="dk1"/>
                </a:solidFill>
              </a:rPr>
              <a:t>4 FTE Shift </a:t>
            </a:r>
          </a:p>
          <a:p>
            <a:pPr>
              <a:buSzPts val="1100"/>
            </a:pPr>
            <a:r>
              <a:rPr lang="en-GB" sz="700">
                <a:solidFill>
                  <a:schemeClr val="dk1"/>
                </a:solidFill>
              </a:rPr>
              <a:t>Co-ordinators</a:t>
            </a:r>
            <a:endParaRPr sz="700">
              <a:solidFill>
                <a:schemeClr val="dk1"/>
              </a:solidFill>
            </a:endParaRPr>
          </a:p>
          <a:p>
            <a:pPr>
              <a:buClr>
                <a:schemeClr val="dk1"/>
              </a:buClr>
              <a:buSzPts val="1100"/>
            </a:pPr>
            <a:r>
              <a:rPr lang="en-GB" sz="700">
                <a:solidFill>
                  <a:schemeClr val="dk1"/>
                </a:solidFill>
              </a:rPr>
              <a:t>5 FTE Residential Support Workers </a:t>
            </a:r>
            <a:endParaRPr sz="700">
              <a:solidFill>
                <a:schemeClr val="dk1"/>
              </a:solidFill>
            </a:endParaRPr>
          </a:p>
          <a:p>
            <a:pPr>
              <a:buClr>
                <a:schemeClr val="dk1"/>
              </a:buClr>
              <a:buSzPts val="1100"/>
            </a:pPr>
            <a:r>
              <a:rPr lang="en-GB" sz="700">
                <a:solidFill>
                  <a:schemeClr val="dk1"/>
                </a:solidFill>
              </a:rPr>
              <a:t>0.5 FTE Domestic Assistant</a:t>
            </a:r>
            <a:endParaRPr sz="700">
              <a:solidFill>
                <a:schemeClr val="dk1"/>
              </a:solidFill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1294384" y="3411290"/>
            <a:ext cx="1007835" cy="1599394"/>
          </a:xfrm>
          <a:prstGeom prst="rect">
            <a:avLst/>
          </a:prstGeom>
          <a:solidFill>
            <a:srgbClr val="DDD5E3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-GB" sz="700">
                <a:solidFill>
                  <a:schemeClr val="dk1"/>
                </a:solidFill>
              </a:rPr>
              <a:t>1 </a:t>
            </a:r>
            <a:r>
              <a:rPr lang="en-GB" sz="700"/>
              <a:t>FTE</a:t>
            </a:r>
            <a:r>
              <a:rPr lang="en-GB" sz="700">
                <a:solidFill>
                  <a:schemeClr val="dk1"/>
                </a:solidFill>
              </a:rPr>
              <a:t> Assistant Home Manager</a:t>
            </a:r>
            <a:endParaRPr sz="700">
              <a:solidFill>
                <a:schemeClr val="dk1"/>
              </a:solidFill>
            </a:endParaRPr>
          </a:p>
          <a:p>
            <a:pPr>
              <a:buClr>
                <a:schemeClr val="dk1"/>
              </a:buClr>
              <a:buSzPts val="1100"/>
            </a:pPr>
            <a:r>
              <a:rPr lang="en-GB" sz="700">
                <a:solidFill>
                  <a:schemeClr val="dk1"/>
                </a:solidFill>
              </a:rPr>
              <a:t>1 </a:t>
            </a:r>
            <a:r>
              <a:rPr lang="en-GB" sz="700"/>
              <a:t>FTE</a:t>
            </a:r>
            <a:r>
              <a:rPr lang="en-GB" sz="700">
                <a:solidFill>
                  <a:schemeClr val="dk1"/>
                </a:solidFill>
              </a:rPr>
              <a:t> Team Leader </a:t>
            </a:r>
            <a:endParaRPr sz="700">
              <a:solidFill>
                <a:schemeClr val="dk1"/>
              </a:solidFill>
            </a:endParaRPr>
          </a:p>
          <a:p>
            <a:pPr>
              <a:buClr>
                <a:schemeClr val="dk1"/>
              </a:buClr>
              <a:buSzPts val="1100"/>
            </a:pPr>
            <a:r>
              <a:rPr lang="en-GB" sz="700">
                <a:solidFill>
                  <a:schemeClr val="dk1"/>
                </a:solidFill>
              </a:rPr>
              <a:t>4 </a:t>
            </a:r>
            <a:r>
              <a:rPr lang="en-GB" sz="700"/>
              <a:t>FTE</a:t>
            </a:r>
            <a:r>
              <a:rPr lang="en-GB" sz="700">
                <a:solidFill>
                  <a:schemeClr val="dk1"/>
                </a:solidFill>
              </a:rPr>
              <a:t> Shift Co-ordinators</a:t>
            </a:r>
            <a:endParaRPr sz="700">
              <a:solidFill>
                <a:schemeClr val="dk1"/>
              </a:solidFill>
            </a:endParaRPr>
          </a:p>
          <a:p>
            <a:pPr>
              <a:buClr>
                <a:schemeClr val="dk1"/>
              </a:buClr>
              <a:buSzPts val="1100"/>
            </a:pPr>
            <a:r>
              <a:rPr lang="en-GB" sz="700">
                <a:solidFill>
                  <a:schemeClr val="dk1"/>
                </a:solidFill>
              </a:rPr>
              <a:t>5 </a:t>
            </a:r>
            <a:r>
              <a:rPr lang="en-GB" sz="700"/>
              <a:t>FTE</a:t>
            </a:r>
            <a:r>
              <a:rPr lang="en-GB" sz="700">
                <a:solidFill>
                  <a:schemeClr val="dk1"/>
                </a:solidFill>
              </a:rPr>
              <a:t> Residential Support Workers </a:t>
            </a:r>
            <a:endParaRPr sz="700">
              <a:solidFill>
                <a:schemeClr val="dk1"/>
              </a:solidFill>
            </a:endParaRPr>
          </a:p>
          <a:p>
            <a:pPr>
              <a:buClr>
                <a:schemeClr val="dk1"/>
              </a:buClr>
              <a:buSzPts val="1100"/>
            </a:pPr>
            <a:r>
              <a:rPr lang="en-GB" sz="700">
                <a:solidFill>
                  <a:schemeClr val="dk1"/>
                </a:solidFill>
              </a:rPr>
              <a:t>0.5 </a:t>
            </a:r>
            <a:r>
              <a:rPr lang="en-GB" sz="700"/>
              <a:t>FTE</a:t>
            </a:r>
            <a:r>
              <a:rPr lang="en-GB" sz="700">
                <a:solidFill>
                  <a:schemeClr val="dk1"/>
                </a:solidFill>
              </a:rPr>
              <a:t> Domestic Assistant</a:t>
            </a:r>
            <a:endParaRPr sz="700">
              <a:solidFill>
                <a:schemeClr val="dk1"/>
              </a:solidFill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2392633" y="3411290"/>
            <a:ext cx="1007468" cy="1604759"/>
          </a:xfrm>
          <a:prstGeom prst="rect">
            <a:avLst/>
          </a:prstGeom>
          <a:solidFill>
            <a:srgbClr val="DDD5E3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700"/>
              <a:t>1 FTE Assistant Home Manager</a:t>
            </a:r>
            <a:endParaRPr sz="700"/>
          </a:p>
          <a:p>
            <a:r>
              <a:rPr lang="en-GB" sz="700"/>
              <a:t>1 FTE Team Leader</a:t>
            </a:r>
            <a:endParaRPr sz="700"/>
          </a:p>
          <a:p>
            <a:r>
              <a:rPr lang="en-GB" sz="700"/>
              <a:t>3.5 FTE Shift Co-ordinators</a:t>
            </a:r>
            <a:endParaRPr sz="700"/>
          </a:p>
          <a:p>
            <a:r>
              <a:rPr lang="en-GB" sz="700"/>
              <a:t>5.5 FTE Residential Support Workers</a:t>
            </a:r>
            <a:endParaRPr sz="700"/>
          </a:p>
          <a:p>
            <a:r>
              <a:rPr lang="en-GB" sz="700"/>
              <a:t>1.74 FTE Night Care Officers </a:t>
            </a:r>
            <a:endParaRPr sz="700"/>
          </a:p>
          <a:p>
            <a:r>
              <a:rPr lang="en-GB" sz="700"/>
              <a:t>0.5 FTE Domestic Assistant</a:t>
            </a:r>
            <a:endParaRPr sz="700"/>
          </a:p>
        </p:txBody>
      </p:sp>
      <p:sp>
        <p:nvSpPr>
          <p:cNvPr id="68" name="Google Shape;68;p13"/>
          <p:cNvSpPr/>
          <p:nvPr/>
        </p:nvSpPr>
        <p:spPr>
          <a:xfrm>
            <a:off x="7901938" y="3411290"/>
            <a:ext cx="1008116" cy="1599654"/>
          </a:xfrm>
          <a:prstGeom prst="rect">
            <a:avLst/>
          </a:prstGeom>
          <a:solidFill>
            <a:srgbClr val="DDD5E3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/>
              <a:t>1 Head</a:t>
            </a:r>
            <a:endParaRPr sz="700" dirty="0"/>
          </a:p>
          <a:p>
            <a:r>
              <a:rPr lang="en-GB" sz="700" dirty="0"/>
              <a:t>2 Senior Teachers</a:t>
            </a:r>
          </a:p>
          <a:p>
            <a:r>
              <a:rPr lang="en-GB" sz="700" dirty="0"/>
              <a:t>3 FTE Teachers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/>
              <a:t>2 HLTA</a:t>
            </a:r>
            <a:endParaRPr sz="700" dirty="0"/>
          </a:p>
          <a:p>
            <a:r>
              <a:rPr lang="en-GB" sz="700" dirty="0"/>
              <a:t>1 FTE admin</a:t>
            </a:r>
            <a:endParaRPr sz="700" dirty="0"/>
          </a:p>
        </p:txBody>
      </p:sp>
      <p:sp>
        <p:nvSpPr>
          <p:cNvPr id="69" name="Google Shape;69;p13"/>
          <p:cNvSpPr/>
          <p:nvPr/>
        </p:nvSpPr>
        <p:spPr>
          <a:xfrm>
            <a:off x="6793144" y="3411290"/>
            <a:ext cx="1013057" cy="1605132"/>
          </a:xfrm>
          <a:prstGeom prst="rect">
            <a:avLst/>
          </a:prstGeom>
          <a:solidFill>
            <a:srgbClr val="DDD5E3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700"/>
              <a:t>3 Maintenance Officers</a:t>
            </a:r>
            <a:endParaRPr sz="700"/>
          </a:p>
          <a:p>
            <a:r>
              <a:rPr lang="en-GB" sz="700"/>
              <a:t>3.33 FTE </a:t>
            </a:r>
          </a:p>
          <a:p>
            <a:r>
              <a:rPr lang="en-GB" sz="700"/>
              <a:t>Control Room</a:t>
            </a:r>
            <a:endParaRPr sz="7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/>
          </a:p>
        </p:txBody>
      </p:sp>
      <p:sp>
        <p:nvSpPr>
          <p:cNvPr id="70" name="Google Shape;70;p13"/>
          <p:cNvSpPr/>
          <p:nvPr/>
        </p:nvSpPr>
        <p:spPr>
          <a:xfrm>
            <a:off x="3490881" y="3403770"/>
            <a:ext cx="1013055" cy="1602659"/>
          </a:xfrm>
          <a:prstGeom prst="rect">
            <a:avLst/>
          </a:prstGeom>
          <a:solidFill>
            <a:srgbClr val="DDD5E3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GB" sz="700" dirty="0"/>
              <a:t>1 FTE Assistant </a:t>
            </a:r>
            <a:endParaRPr lang="en-US" sz="700" dirty="0"/>
          </a:p>
          <a:p>
            <a:r>
              <a:rPr lang="en-GB" sz="700" dirty="0"/>
              <a:t>Home Manager </a:t>
            </a:r>
            <a:endParaRPr lang="en-US" sz="700" dirty="0"/>
          </a:p>
          <a:p>
            <a:r>
              <a:rPr lang="en-GB" sz="700" dirty="0"/>
              <a:t>0.5 FTE Team Leaders</a:t>
            </a:r>
            <a:endParaRPr sz="700"/>
          </a:p>
          <a:p>
            <a:r>
              <a:rPr lang="en-GB" sz="700" dirty="0"/>
              <a:t>0.5 FTE Shift Co-ordinators</a:t>
            </a:r>
            <a:endParaRPr sz="700" dirty="0"/>
          </a:p>
          <a:p>
            <a:r>
              <a:rPr lang="en-GB" sz="700" dirty="0"/>
              <a:t>2.5 FTE Residential Support Worker </a:t>
            </a:r>
          </a:p>
          <a:p>
            <a:r>
              <a:rPr lang="en-GB" sz="700" dirty="0"/>
              <a:t>0.27 FTE Supported Residential Support Worker</a:t>
            </a:r>
          </a:p>
        </p:txBody>
      </p:sp>
      <p:sp>
        <p:nvSpPr>
          <p:cNvPr id="71" name="Google Shape;71;p13"/>
          <p:cNvSpPr/>
          <p:nvPr/>
        </p:nvSpPr>
        <p:spPr>
          <a:xfrm>
            <a:off x="4596648" y="3411290"/>
            <a:ext cx="1004696" cy="1604726"/>
          </a:xfrm>
          <a:prstGeom prst="rect">
            <a:avLst/>
          </a:prstGeom>
          <a:solidFill>
            <a:srgbClr val="DDD5E3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/>
              <a:t>2 Unit Managers</a:t>
            </a:r>
            <a:endParaRPr sz="7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/>
              <a:t>2 Assistant Home Managers</a:t>
            </a:r>
            <a:endParaRPr sz="700" dirty="0"/>
          </a:p>
          <a:p>
            <a:r>
              <a:rPr lang="en-GB" sz="700" dirty="0"/>
              <a:t>8 FTE Team Leaders </a:t>
            </a:r>
            <a:endParaRPr sz="700" dirty="0"/>
          </a:p>
          <a:p>
            <a:r>
              <a:rPr lang="en-GB" sz="700" dirty="0"/>
              <a:t>16 FTE Shift Co-ordinators</a:t>
            </a:r>
            <a:endParaRPr sz="700" dirty="0"/>
          </a:p>
          <a:p>
            <a:r>
              <a:rPr lang="en-GB" sz="700" dirty="0"/>
              <a:t>24 FTE Support Workers</a:t>
            </a:r>
            <a:endParaRPr sz="7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/>
              <a:t>6 Night Care Officers</a:t>
            </a:r>
            <a:endParaRPr sz="7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/>
          </a:p>
        </p:txBody>
      </p:sp>
      <p:cxnSp>
        <p:nvCxnSpPr>
          <p:cNvPr id="72" name="Google Shape;72;p13"/>
          <p:cNvCxnSpPr/>
          <p:nvPr/>
        </p:nvCxnSpPr>
        <p:spPr>
          <a:xfrm>
            <a:off x="694844" y="2371940"/>
            <a:ext cx="6601030" cy="478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3" name="Google Shape;73;p13"/>
          <p:cNvCxnSpPr/>
          <p:nvPr/>
        </p:nvCxnSpPr>
        <p:spPr>
          <a:xfrm flipH="1">
            <a:off x="4558098" y="1825480"/>
            <a:ext cx="17009" cy="538854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8" name="Google Shape;78;p13"/>
          <p:cNvCxnSpPr>
            <a:cxnSpLocks/>
          </p:cNvCxnSpPr>
          <p:nvPr/>
        </p:nvCxnSpPr>
        <p:spPr>
          <a:xfrm rot="10800000">
            <a:off x="5657682" y="2369031"/>
            <a:ext cx="0" cy="2574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80" name="Google Shape;80;p13"/>
          <p:cNvCxnSpPr>
            <a:cxnSpLocks/>
          </p:cNvCxnSpPr>
          <p:nvPr/>
        </p:nvCxnSpPr>
        <p:spPr>
          <a:xfrm rot="10800000">
            <a:off x="7293206" y="2371131"/>
            <a:ext cx="6900" cy="2553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</p:cxnSp>
      <p:sp>
        <p:nvSpPr>
          <p:cNvPr id="91" name="Google Shape;91;p13"/>
          <p:cNvSpPr/>
          <p:nvPr/>
        </p:nvSpPr>
        <p:spPr>
          <a:xfrm>
            <a:off x="7898911" y="2633675"/>
            <a:ext cx="1008020" cy="685678"/>
          </a:xfrm>
          <a:prstGeom prst="rect">
            <a:avLst/>
          </a:prstGeom>
          <a:solidFill>
            <a:srgbClr val="DDD5E3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sz="800" b="1" dirty="0" err="1"/>
              <a:t>Kyloe</a:t>
            </a:r>
            <a:r>
              <a:rPr lang="en-GB" sz="800" b="1" dirty="0"/>
              <a:t> House </a:t>
            </a:r>
            <a:endParaRPr lang="en-US" dirty="0"/>
          </a:p>
          <a:p>
            <a:pPr algn="ctr"/>
            <a:r>
              <a:rPr lang="en-GB" sz="800" b="1" dirty="0"/>
              <a:t>Education</a:t>
            </a:r>
          </a:p>
          <a:p>
            <a:pPr algn="ctr"/>
            <a:r>
              <a:rPr lang="en-GB" sz="800" i="1" dirty="0"/>
              <a:t>Line Managed by Education and Skills</a:t>
            </a:r>
          </a:p>
        </p:txBody>
      </p:sp>
      <p:sp>
        <p:nvSpPr>
          <p:cNvPr id="92" name="Google Shape;92;p13"/>
          <p:cNvSpPr/>
          <p:nvPr/>
        </p:nvSpPr>
        <p:spPr>
          <a:xfrm>
            <a:off x="5705780" y="3411290"/>
            <a:ext cx="1002439" cy="1602573"/>
          </a:xfrm>
          <a:prstGeom prst="rect">
            <a:avLst/>
          </a:prstGeom>
          <a:solidFill>
            <a:srgbClr val="DDD5E3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00"/>
          </a:p>
          <a:p>
            <a:pPr algn="ctr"/>
            <a:r>
              <a:rPr lang="en-GB" sz="800" b="1" dirty="0"/>
              <a:t>Business Support Team</a:t>
            </a:r>
          </a:p>
          <a:p>
            <a:r>
              <a:rPr lang="en-GB" sz="700" dirty="0"/>
              <a:t>1 FTE Business Manager</a:t>
            </a:r>
            <a:endParaRPr sz="700" dirty="0"/>
          </a:p>
          <a:p>
            <a:r>
              <a:rPr lang="en-GB" sz="700" dirty="0"/>
              <a:t>1  FTE  Admin Assistant</a:t>
            </a:r>
            <a:endParaRPr sz="700" dirty="0"/>
          </a:p>
          <a:p>
            <a:r>
              <a:rPr lang="en-GB" sz="700" dirty="0"/>
              <a:t>2 FTE Admin Assistants</a:t>
            </a:r>
            <a:endParaRPr sz="700" dirty="0"/>
          </a:p>
          <a:p>
            <a:r>
              <a:rPr lang="en-GB" sz="700" dirty="0">
                <a:solidFill>
                  <a:schemeClr val="dk1"/>
                </a:solidFill>
              </a:rPr>
              <a:t>3.81 </a:t>
            </a:r>
            <a:r>
              <a:rPr lang="en-GB" sz="700" dirty="0"/>
              <a:t> FTE </a:t>
            </a:r>
            <a:r>
              <a:rPr lang="en-GB" sz="700" dirty="0">
                <a:solidFill>
                  <a:schemeClr val="dk1"/>
                </a:solidFill>
              </a:rPr>
              <a:t> </a:t>
            </a:r>
          </a:p>
          <a:p>
            <a:r>
              <a:rPr lang="en-GB" sz="700" dirty="0">
                <a:solidFill>
                  <a:schemeClr val="dk1"/>
                </a:solidFill>
              </a:rPr>
              <a:t>Domestic Assistants</a:t>
            </a:r>
            <a:endParaRPr sz="7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" dirty="0">
                <a:solidFill>
                  <a:schemeClr val="dk1"/>
                </a:solidFill>
              </a:rPr>
              <a:t>1 Chef Manager</a:t>
            </a:r>
            <a:endParaRPr sz="700" dirty="0">
              <a:solidFill>
                <a:schemeClr val="dk1"/>
              </a:solidFill>
            </a:endParaRPr>
          </a:p>
          <a:p>
            <a:r>
              <a:rPr lang="en-GB" sz="700" dirty="0">
                <a:solidFill>
                  <a:schemeClr val="dk1"/>
                </a:solidFill>
              </a:rPr>
              <a:t>1 FTE Cook</a:t>
            </a:r>
            <a:endParaRPr sz="700" dirty="0">
              <a:solidFill>
                <a:schemeClr val="dk1"/>
              </a:solidFill>
            </a:endParaRPr>
          </a:p>
          <a:p>
            <a:r>
              <a:rPr lang="en-GB" sz="700" dirty="0">
                <a:solidFill>
                  <a:schemeClr val="dk1"/>
                </a:solidFill>
              </a:rPr>
              <a:t>2 x 0.5 FTE Kitchen Assistants</a:t>
            </a:r>
            <a:endParaRPr sz="7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700">
              <a:solidFill>
                <a:schemeClr val="dk1"/>
              </a:solidFill>
            </a:endParaRPr>
          </a:p>
        </p:txBody>
      </p:sp>
      <p:sp>
        <p:nvSpPr>
          <p:cNvPr id="42" name="Google Shape;55;p13">
            <a:extLst>
              <a:ext uri="{FF2B5EF4-FFF2-40B4-BE49-F238E27FC236}">
                <a16:creationId xmlns:a16="http://schemas.microsoft.com/office/drawing/2014/main" xmlns="" id="{FB5BA688-4955-45A1-A9EB-65A20066A710}"/>
              </a:ext>
            </a:extLst>
          </p:cNvPr>
          <p:cNvSpPr/>
          <p:nvPr/>
        </p:nvSpPr>
        <p:spPr>
          <a:xfrm>
            <a:off x="3874794" y="1119177"/>
            <a:ext cx="1426199" cy="493707"/>
          </a:xfrm>
          <a:prstGeom prst="rect">
            <a:avLst/>
          </a:prstGeom>
          <a:solidFill>
            <a:srgbClr val="DDD5E3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sz="800" dirty="0"/>
              <a:t>Liz Spaven </a:t>
            </a:r>
          </a:p>
          <a:p>
            <a:pPr algn="ctr"/>
            <a:r>
              <a:rPr lang="en-GB" sz="800" b="1" dirty="0"/>
              <a:t>Senior Manager </a:t>
            </a:r>
            <a:endParaRPr lang="en-GB" b="1" dirty="0"/>
          </a:p>
          <a:p>
            <a:pPr algn="ctr"/>
            <a:r>
              <a:rPr lang="en-GB" sz="800" b="1" dirty="0"/>
              <a:t>Residential and Family </a:t>
            </a:r>
            <a:endParaRPr lang="en-GB" b="1" dirty="0"/>
          </a:p>
          <a:p>
            <a:pPr algn="ctr"/>
            <a:r>
              <a:rPr lang="en-GB" sz="800" b="1" dirty="0"/>
              <a:t>Placement Service</a:t>
            </a:r>
            <a:endParaRPr lang="en-GB" b="1" dirty="0"/>
          </a:p>
        </p:txBody>
      </p:sp>
      <p:sp>
        <p:nvSpPr>
          <p:cNvPr id="55" name="Google Shape;55;p13"/>
          <p:cNvSpPr/>
          <p:nvPr/>
        </p:nvSpPr>
        <p:spPr>
          <a:xfrm>
            <a:off x="3874375" y="1777242"/>
            <a:ext cx="1426200" cy="443700"/>
          </a:xfrm>
          <a:prstGeom prst="rect">
            <a:avLst/>
          </a:prstGeom>
          <a:solidFill>
            <a:srgbClr val="DDD5E3"/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sz="800"/>
              <a:t>Adam Hall</a:t>
            </a:r>
          </a:p>
          <a:p>
            <a:pPr algn="ctr"/>
            <a:r>
              <a:rPr lang="en-GB" sz="800" b="1"/>
              <a:t>Residential Lead</a:t>
            </a:r>
          </a:p>
        </p:txBody>
      </p:sp>
      <p:cxnSp>
        <p:nvCxnSpPr>
          <p:cNvPr id="45" name="Google Shape;78;p13">
            <a:extLst>
              <a:ext uri="{FF2B5EF4-FFF2-40B4-BE49-F238E27FC236}">
                <a16:creationId xmlns:a16="http://schemas.microsoft.com/office/drawing/2014/main" xmlns="" id="{A79BBBD5-B3BE-4BD2-8164-038F8F78D870}"/>
              </a:ext>
            </a:extLst>
          </p:cNvPr>
          <p:cNvCxnSpPr>
            <a:cxnSpLocks/>
          </p:cNvCxnSpPr>
          <p:nvPr/>
        </p:nvCxnSpPr>
        <p:spPr>
          <a:xfrm rot="10800000">
            <a:off x="3994703" y="2362061"/>
            <a:ext cx="0" cy="2574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46" name="Google Shape;78;p13">
            <a:extLst>
              <a:ext uri="{FF2B5EF4-FFF2-40B4-BE49-F238E27FC236}">
                <a16:creationId xmlns:a16="http://schemas.microsoft.com/office/drawing/2014/main" xmlns="" id="{386C3FE0-067D-472B-BBC7-96A4978A60C5}"/>
              </a:ext>
            </a:extLst>
          </p:cNvPr>
          <p:cNvCxnSpPr>
            <a:cxnSpLocks/>
          </p:cNvCxnSpPr>
          <p:nvPr/>
        </p:nvCxnSpPr>
        <p:spPr>
          <a:xfrm rot="10800000">
            <a:off x="2896455" y="2369031"/>
            <a:ext cx="0" cy="2574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47" name="Google Shape;78;p13">
            <a:extLst>
              <a:ext uri="{FF2B5EF4-FFF2-40B4-BE49-F238E27FC236}">
                <a16:creationId xmlns:a16="http://schemas.microsoft.com/office/drawing/2014/main" xmlns="" id="{E4D70FAB-1662-4DEB-96BC-6784A804B2E3}"/>
              </a:ext>
            </a:extLst>
          </p:cNvPr>
          <p:cNvCxnSpPr>
            <a:cxnSpLocks/>
          </p:cNvCxnSpPr>
          <p:nvPr/>
        </p:nvCxnSpPr>
        <p:spPr>
          <a:xfrm rot="10800000">
            <a:off x="1798207" y="2362061"/>
            <a:ext cx="0" cy="2574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49" name="Google Shape;78;p13">
            <a:extLst>
              <a:ext uri="{FF2B5EF4-FFF2-40B4-BE49-F238E27FC236}">
                <a16:creationId xmlns:a16="http://schemas.microsoft.com/office/drawing/2014/main" xmlns="" id="{CAA1236E-9CD8-4737-8504-B1E7FCA2F754}"/>
              </a:ext>
            </a:extLst>
          </p:cNvPr>
          <p:cNvCxnSpPr>
            <a:cxnSpLocks/>
          </p:cNvCxnSpPr>
          <p:nvPr/>
        </p:nvCxnSpPr>
        <p:spPr>
          <a:xfrm rot="10800000">
            <a:off x="8402733" y="2376984"/>
            <a:ext cx="0" cy="2574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dash"/>
            <a:round/>
            <a:headEnd type="triangle" w="med" len="med"/>
            <a:tailEnd type="none" w="med" len="med"/>
          </a:ln>
        </p:spPr>
      </p:cxnSp>
      <p:cxnSp>
        <p:nvCxnSpPr>
          <p:cNvPr id="50" name="Google Shape;78;p13">
            <a:extLst>
              <a:ext uri="{FF2B5EF4-FFF2-40B4-BE49-F238E27FC236}">
                <a16:creationId xmlns:a16="http://schemas.microsoft.com/office/drawing/2014/main" xmlns="" id="{C9C0EDE0-4F21-420B-9847-B2EA9FACC5EA}"/>
              </a:ext>
            </a:extLst>
          </p:cNvPr>
          <p:cNvCxnSpPr>
            <a:cxnSpLocks/>
          </p:cNvCxnSpPr>
          <p:nvPr/>
        </p:nvCxnSpPr>
        <p:spPr>
          <a:xfrm rot="10800000">
            <a:off x="696199" y="2362061"/>
            <a:ext cx="0" cy="257400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</p:spPr>
      </p:cxnSp>
      <p:cxnSp>
        <p:nvCxnSpPr>
          <p:cNvPr id="40" name="Google Shape;72;p13">
            <a:extLst>
              <a:ext uri="{FF2B5EF4-FFF2-40B4-BE49-F238E27FC236}">
                <a16:creationId xmlns:a16="http://schemas.microsoft.com/office/drawing/2014/main" xmlns="" id="{BCB4DA0A-C626-4306-B62C-A5342283CABD}"/>
              </a:ext>
            </a:extLst>
          </p:cNvPr>
          <p:cNvCxnSpPr>
            <a:cxnSpLocks/>
          </p:cNvCxnSpPr>
          <p:nvPr/>
        </p:nvCxnSpPr>
        <p:spPr>
          <a:xfrm>
            <a:off x="1816411" y="2371940"/>
            <a:ext cx="6601030" cy="478"/>
          </a:xfrm>
          <a:prstGeom prst="straightConnector1">
            <a:avLst/>
          </a:prstGeom>
          <a:noFill/>
          <a:ln w="9525" cap="flat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73c4f44-59d3-4782-ad57-7cd8d77cc50e">CDMSN7N2WMA3-1904347569-328688</_dlc_DocId>
    <_dlc_DocIdUrl xmlns="a73c4f44-59d3-4782-ad57-7cd8d77cc50e">
      <Url>https://northumberland365.sharepoint.com/sites/CS-ResKyloe/_layouts/15/DocIdRedir.aspx?ID=CDMSN7N2WMA3-1904347569-328688</Url>
      <Description>CDMSN7N2WMA3-1904347569-328688</Description>
    </_dlc_DocIdUrl>
    <SharedWithUsers xmlns="a73c4f44-59d3-4782-ad57-7cd8d77cc50e">
      <UserInfo>
        <DisplayName>Liz Spaven</DisplayName>
        <AccountId>238</AccountId>
        <AccountType/>
      </UserInfo>
      <UserInfo>
        <DisplayName>Rebecca Coxon</DisplayName>
        <AccountId>217</AccountId>
        <AccountType/>
      </UserInfo>
      <UserInfo>
        <DisplayName>Adam Hall</DisplayName>
        <AccountId>162</AccountId>
        <AccountType/>
      </UserInfo>
      <UserInfo>
        <DisplayName>Susan Ghulam</DisplayName>
        <AccountId>207</AccountId>
        <AccountType/>
      </UserInfo>
      <UserInfo>
        <DisplayName>Catherine Dixon</DisplayName>
        <AccountId>99</AccountId>
        <AccountType/>
      </UserInfo>
      <UserInfo>
        <DisplayName>Susan Harvey</DisplayName>
        <AccountId>63</AccountId>
        <AccountType/>
      </UserInfo>
      <UserInfo>
        <DisplayName>Stephanie Scott</DisplayName>
        <AccountId>179</AccountId>
        <AccountType/>
      </UserInfo>
      <UserInfo>
        <DisplayName>Eileen Gray</DisplayName>
        <AccountId>178</AccountId>
        <AccountType/>
      </UserInfo>
      <UserInfo>
        <DisplayName>Lisa Davidson</DisplayName>
        <AccountId>18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266E51CBBD40439C4FD76F4B4024F5" ma:contentTypeVersion="82" ma:contentTypeDescription="Create a new document." ma:contentTypeScope="" ma:versionID="690a2a742020691ea2e22293b7f77446">
  <xsd:schema xmlns:xsd="http://www.w3.org/2001/XMLSchema" xmlns:xs="http://www.w3.org/2001/XMLSchema" xmlns:p="http://schemas.microsoft.com/office/2006/metadata/properties" xmlns:ns2="a73c4f44-59d3-4782-ad57-7cd8d77cc50e" xmlns:ns3="1eac8f90-48c2-42e8-9dfc-4d9bdbc9af90" targetNamespace="http://schemas.microsoft.com/office/2006/metadata/properties" ma:root="true" ma:fieldsID="f320d081fd5a6f99b5933f89735a5959" ns2:_="" ns3:_="">
    <xsd:import namespace="a73c4f44-59d3-4782-ad57-7cd8d77cc50e"/>
    <xsd:import namespace="1eac8f90-48c2-42e8-9dfc-4d9bdbc9af9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3c4f44-59d3-4782-ad57-7cd8d77cc50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ac8f90-48c2-42e8-9dfc-4d9bdbc9af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15C9F9-1D04-4D83-9A7C-B5E2308D0B0F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4B055FD-6AF5-4B45-87C1-76C7A899EDEE}">
  <ds:schemaRefs>
    <ds:schemaRef ds:uri="a73c4f44-59d3-4782-ad57-7cd8d77cc50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1eac8f90-48c2-42e8-9dfc-4d9bdbc9af90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3821410-E521-42A3-AFFF-488037A2DE73}">
  <ds:schemaRefs>
    <ds:schemaRef ds:uri="1eac8f90-48c2-42e8-9dfc-4d9bdbc9af90"/>
    <ds:schemaRef ds:uri="a73c4f44-59d3-4782-ad57-7cd8d77cc50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4E6345B8-66CF-4584-98A8-BC2CDE7A3C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On-screen Show (16:9)</PresentationFormat>
  <Paragraphs>75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NORTHUMBERLAND COUNTY COUNCIL CHILDREN’S SERVICES GROUP STRUCTURE CHART FOR RESIDENTIAL SERVICES APPENDIX B STRUCTURE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NORTHUMBERLAND COUNTY COUNCIL CHILDREN’S SERVICES GROUP STRUCTURE CHART FOR RESIDENTIAL SERVICES APPENDIX B STRUCTURE CHART</dc:title>
  <dc:creator>Lisa Davidson</dc:creator>
  <cp:lastModifiedBy>Sally Carrigan</cp:lastModifiedBy>
  <cp:revision>95</cp:revision>
  <dcterms:modified xsi:type="dcterms:W3CDTF">2021-04-29T07:43:13Z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0x0101005C266E51CBBD40439C4FD76F4B4024F5</vt:lpwstr>
  </property>
  <property fmtid="{D5CDD505-2E9C-101B-9397-08002B2CF9AE}" pid="3" name="_dlc_DocIdItemGuid">
    <vt:lpwstr>f2a0dbd5-77e4-4909-93ef-6e6c5e95ea97</vt:lpwstr>
  </property>
</Properties>
</file>